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9144000" cy="5143500" type="screen16x9"/>
  <p:notesSz cx="6858000" cy="9144000"/>
  <p:embeddedFontLst>
    <p:embeddedFont>
      <p:font typeface="Arial Black" panose="020B0A04020102020204" pitchFamily="34" charset="0"/>
      <p:regular r:id="rId53"/>
      <p:bold r:id="rId54"/>
    </p:embeddedFont>
    <p:embeddedFont>
      <p:font typeface="Bad Script" panose="020B0604020202020204" charset="0"/>
      <p:regular r:id="rId55"/>
    </p:embeddedFont>
    <p:embeddedFont>
      <p:font typeface="Calibri" panose="020F0502020204030204" pitchFamily="34" charset="0"/>
      <p:regular r:id="rId56"/>
      <p:bold r:id="rId57"/>
      <p:italic r:id="rId58"/>
      <p:boldItalic r:id="rId59"/>
    </p:embeddedFont>
    <p:embeddedFont>
      <p:font typeface="Comic Sans MS" panose="030F0702030302020204" pitchFamily="66" charset="0"/>
      <p:regular r:id="rId60"/>
      <p:bold r:id="rId61"/>
      <p:italic r:id="rId62"/>
      <p:boldItalic r:id="rId63"/>
    </p:embeddedFont>
    <p:embeddedFont>
      <p:font typeface="Concert One" pitchFamily="2" charset="0"/>
      <p:regular r:id="rId64"/>
    </p:embeddedFont>
    <p:embeddedFont>
      <p:font typeface="Impact" panose="020B0806030902050204" pitchFamily="34" charset="0"/>
      <p:regular r:id="rId65"/>
    </p:embeddedFont>
    <p:embeddedFont>
      <p:font typeface="Roboto" panose="02000000000000000000" pitchFamily="2" charset="0"/>
      <p:regular r:id="rId66"/>
      <p:bold r:id="rId67"/>
      <p:italic r:id="rId68"/>
      <p:boldItalic r:id="rId69"/>
    </p:embeddedFont>
    <p:embeddedFont>
      <p:font typeface="Tahoma" panose="020B0604030504040204" pitchFamily="34" charset="0"/>
      <p:regular r:id="rId70"/>
      <p:bold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6BB17E-2906-4389-89B2-01380B6BD0A2}">
  <a:tblStyle styleId="{C46BB17E-2906-4389-89B2-01380B6BD0A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1e580a052_3_14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11e580a052_3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1e580a052_3_1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11e580a052_3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1e580a052_3_2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11e580a052_3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1e580a052_3_2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111e580a052_3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1e580a052_3_2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283" name="Google Shape;283;g111e580a052_3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4" name="Google Shape;284;g111e580a052_3_216: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1e580a052_3_2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14</a:t>
            </a:fld>
            <a:endParaRPr sz="1200">
              <a:solidFill>
                <a:schemeClr val="dk1"/>
              </a:solidFill>
              <a:latin typeface="Times New Roman"/>
              <a:ea typeface="Times New Roman"/>
              <a:cs typeface="Times New Roman"/>
              <a:sym typeface="Times New Roman"/>
            </a:endParaRPr>
          </a:p>
        </p:txBody>
      </p:sp>
      <p:sp>
        <p:nvSpPr>
          <p:cNvPr id="291" name="Google Shape;291;g111e580a052_3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92" name="Google Shape;292;g111e580a052_3_223: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1e580a052_3_2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111e580a052_3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1e580a052_3_2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111e580a052_3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1e580a052_3_2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17</a:t>
            </a:fld>
            <a:endParaRPr sz="1200">
              <a:solidFill>
                <a:schemeClr val="dk1"/>
              </a:solidFill>
              <a:latin typeface="Times New Roman"/>
              <a:ea typeface="Times New Roman"/>
              <a:cs typeface="Times New Roman"/>
              <a:sym typeface="Times New Roman"/>
            </a:endParaRPr>
          </a:p>
        </p:txBody>
      </p:sp>
      <p:sp>
        <p:nvSpPr>
          <p:cNvPr id="329" name="Google Shape;329;g111e580a052_3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g111e580a052_3_2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1e580a052_3_2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18</a:t>
            </a:fld>
            <a:endParaRPr sz="1200">
              <a:solidFill>
                <a:schemeClr val="dk1"/>
              </a:solidFill>
              <a:latin typeface="Times New Roman"/>
              <a:ea typeface="Times New Roman"/>
              <a:cs typeface="Times New Roman"/>
              <a:sym typeface="Times New Roman"/>
            </a:endParaRPr>
          </a:p>
        </p:txBody>
      </p:sp>
      <p:sp>
        <p:nvSpPr>
          <p:cNvPr id="338" name="Google Shape;338;g111e580a052_3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39" name="Google Shape;339;g111e580a052_3_274: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1e580a052_3_2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Times New Roman"/>
                <a:ea typeface="Times New Roman"/>
                <a:cs typeface="Times New Roman"/>
                <a:sym typeface="Times New Roman"/>
              </a:rPr>
              <a:t>19</a:t>
            </a:fld>
            <a:endParaRPr sz="1200">
              <a:solidFill>
                <a:schemeClr val="dk1"/>
              </a:solidFill>
              <a:latin typeface="Times New Roman"/>
              <a:ea typeface="Times New Roman"/>
              <a:cs typeface="Times New Roman"/>
              <a:sym typeface="Times New Roman"/>
            </a:endParaRPr>
          </a:p>
        </p:txBody>
      </p:sp>
      <p:sp>
        <p:nvSpPr>
          <p:cNvPr id="349" name="Google Shape;349;g111e580a052_3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g111e580a052_3_2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1e580a052_3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111e580a052_3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ecf82ae38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ecf82ae38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cf82ae382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cf82ae38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11e580a052_3_2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111e580a052_3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1e580a052_3_30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111e580a052_3_3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11e580a052_3_30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g111e580a052_3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11e580a052_3_3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111e580a052_3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1e580a052_3_3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111e580a052_3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1e580a052_3_3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111e580a052_3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1e580a052_3_3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g111e580a052_3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1e580a052_3_3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111e580a052_3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1e580a052_3_1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11e580a052_3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1e580a052_3_3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111e580a052_3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1e580a052_3_35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g111e580a052_3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1e580a052_3_3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111e580a052_3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1e580a052_3_37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111e580a052_3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11e580a052_3_3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111e580a052_3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11e580a052_3_3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g111e580a052_3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11e580a052_3_3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111e580a052_3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11e580a052_3_40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111e580a052_3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11e580a052_3_4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g111e580a052_3_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11e580a052_3_4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g111e580a052_3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1e580a052_3_1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111e580a052_3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11e580a052_3_4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g111e580a052_3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1e580a052_3_4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g111e580a052_3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11e580a052_3_4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5" name="Google Shape;535;g111e580a052_3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11e580a052_3_4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g111e580a052_3_4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11e580a052_3_4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g111e580a052_3_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11e580a052_3_45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g111e580a052_3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1e580a052_3_4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g111e580a052_3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11e580a052_3_4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g111e580a052_3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11e580a052_3_47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g111e580a052_3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1323580c9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11323580c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1e580a052_3_1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111e580a052_3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1e580a052_3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111e580a052_3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1e580a052_3_1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111e580a052_3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1e580a052_3_1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111e580a052_3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1e580a052_3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11e580a052_3_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11e580a052_3_1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1"/>
        <p:cNvGrpSpPr/>
        <p:nvPr/>
      </p:nvGrpSpPr>
      <p:grpSpPr>
        <a:xfrm>
          <a:off x="0" y="0"/>
          <a:ext cx="0" cy="0"/>
          <a:chOff x="0" y="0"/>
          <a:chExt cx="0" cy="0"/>
        </a:xfrm>
      </p:grpSpPr>
      <p:pic>
        <p:nvPicPr>
          <p:cNvPr id="62" name="Google Shape;62;p14" descr="Brickwork-HD-R1a.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3" name="Google Shape;63;p14"/>
          <p:cNvSpPr/>
          <p:nvPr/>
        </p:nvSpPr>
        <p:spPr>
          <a:xfrm>
            <a:off x="-11906" y="0"/>
            <a:ext cx="8762858" cy="4941094"/>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 name="Google Shape;64;p14"/>
          <p:cNvSpPr/>
          <p:nvPr/>
        </p:nvSpPr>
        <p:spPr>
          <a:xfrm>
            <a:off x="0" y="3211693"/>
            <a:ext cx="8496943" cy="1521634"/>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rgbClr val="FFFF66"/>
              </a:gs>
              <a:gs pos="23000">
                <a:srgbClr val="FFFF66"/>
              </a:gs>
              <a:gs pos="56000">
                <a:schemeClr val="accent2"/>
              </a:gs>
              <a:gs pos="100000">
                <a:schemeClr val="accent2"/>
              </a:gs>
            </a:gsLst>
            <a:path path="circle">
              <a:fillToRect l="50000" t="50000" r="50000" b="50000"/>
            </a:path>
            <a:tileRect/>
          </a:gradFill>
          <a:ln>
            <a:noFill/>
          </a:ln>
        </p:spPr>
      </p:sp>
      <p:sp>
        <p:nvSpPr>
          <p:cNvPr id="65" name="Google Shape;65;p14"/>
          <p:cNvSpPr/>
          <p:nvPr/>
        </p:nvSpPr>
        <p:spPr>
          <a:xfrm>
            <a:off x="0" y="0"/>
            <a:ext cx="6539684" cy="342658"/>
          </a:xfrm>
          <a:custGeom>
            <a:avLst/>
            <a:gdLst/>
            <a:ahLst/>
            <a:cxnLst/>
            <a:rect l="l" t="t" r="r" b="b"/>
            <a:pathLst>
              <a:path w="8719579" h="456877" extrusionOk="0">
                <a:moveTo>
                  <a:pt x="0" y="0"/>
                </a:moveTo>
                <a:lnTo>
                  <a:pt x="8719579" y="0"/>
                </a:lnTo>
                <a:lnTo>
                  <a:pt x="0" y="456877"/>
                </a:lnTo>
                <a:lnTo>
                  <a:pt x="0" y="0"/>
                </a:lnTo>
                <a:close/>
              </a:path>
            </a:pathLst>
          </a:custGeom>
          <a:gradFill>
            <a:gsLst>
              <a:gs pos="0">
                <a:srgbClr val="FFFF66"/>
              </a:gs>
              <a:gs pos="1000">
                <a:srgbClr val="FFFF66"/>
              </a:gs>
              <a:gs pos="56000">
                <a:schemeClr val="accent2"/>
              </a:gs>
              <a:gs pos="100000">
                <a:schemeClr val="accent2"/>
              </a:gs>
            </a:gsLst>
            <a:path path="circle">
              <a:fillToRect l="50000" t="50000" r="50000" b="50000"/>
            </a:path>
            <a:tileRect/>
          </a:gradFill>
          <a:ln>
            <a:noFill/>
          </a:ln>
        </p:spPr>
      </p:sp>
      <p:sp>
        <p:nvSpPr>
          <p:cNvPr id="66" name="Google Shape;66;p14"/>
          <p:cNvSpPr/>
          <p:nvPr/>
        </p:nvSpPr>
        <p:spPr>
          <a:xfrm rot="-180000">
            <a:off x="-121350" y="219988"/>
            <a:ext cx="8525337" cy="4313853"/>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ctrTitle"/>
          </p:nvPr>
        </p:nvSpPr>
        <p:spPr>
          <a:xfrm rot="-180000">
            <a:off x="668401" y="496992"/>
            <a:ext cx="7316390" cy="2074896"/>
          </a:xfrm>
          <a:prstGeom prst="rect">
            <a:avLst/>
          </a:prstGeom>
          <a:noFill/>
          <a:ln>
            <a:noFill/>
          </a:ln>
        </p:spPr>
        <p:txBody>
          <a:bodyPr spcFirstLastPara="1" wrap="square" lIns="68575" tIns="34275" rIns="68575" bIns="34275" anchor="b" anchorCtr="0">
            <a:normAutofit/>
          </a:bodyPr>
          <a:lstStyle>
            <a:lvl1pPr lvl="0" algn="r">
              <a:lnSpc>
                <a:spcPct val="90000"/>
              </a:lnSpc>
              <a:spcBef>
                <a:spcPts val="0"/>
              </a:spcBef>
              <a:spcAft>
                <a:spcPts val="0"/>
              </a:spcAft>
              <a:buClr>
                <a:schemeClr val="dk1"/>
              </a:buClr>
              <a:buSzPts val="6000"/>
              <a:buFont typeface="Impact"/>
              <a:buNone/>
              <a:defRPr sz="6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4"/>
          <p:cNvSpPr txBox="1">
            <a:spLocks noGrp="1"/>
          </p:cNvSpPr>
          <p:nvPr>
            <p:ph type="subTitle" idx="1"/>
          </p:nvPr>
        </p:nvSpPr>
        <p:spPr>
          <a:xfrm rot="-180000">
            <a:off x="737296" y="2628907"/>
            <a:ext cx="7316390" cy="412750"/>
          </a:xfrm>
          <a:prstGeom prst="rect">
            <a:avLst/>
          </a:prstGeom>
          <a:noFill/>
          <a:ln>
            <a:noFill/>
          </a:ln>
        </p:spPr>
        <p:txBody>
          <a:bodyPr spcFirstLastPara="1" wrap="square" lIns="68575" tIns="34275" rIns="68575" bIns="34275" anchor="t" anchorCtr="0">
            <a:noAutofit/>
          </a:bodyPr>
          <a:lstStyle>
            <a:lvl1pPr lvl="0" algn="r">
              <a:lnSpc>
                <a:spcPct val="120000"/>
              </a:lnSpc>
              <a:spcBef>
                <a:spcPts val="800"/>
              </a:spcBef>
              <a:spcAft>
                <a:spcPts val="0"/>
              </a:spcAft>
              <a:buSzPts val="3400"/>
              <a:buNone/>
              <a:defRPr sz="2100">
                <a:solidFill>
                  <a:srgbClr val="7F7F7F"/>
                </a:solidFill>
              </a:defRPr>
            </a:lvl1pPr>
            <a:lvl2pPr lvl="1" algn="ctr">
              <a:lnSpc>
                <a:spcPct val="120000"/>
              </a:lnSpc>
              <a:spcBef>
                <a:spcPts val="400"/>
              </a:spcBef>
              <a:spcAft>
                <a:spcPts val="0"/>
              </a:spcAft>
              <a:buSzPts val="2400"/>
              <a:buNone/>
              <a:defRPr sz="1500"/>
            </a:lvl2pPr>
            <a:lvl3pPr lvl="2" algn="ctr">
              <a:lnSpc>
                <a:spcPct val="120000"/>
              </a:lnSpc>
              <a:spcBef>
                <a:spcPts val="400"/>
              </a:spcBef>
              <a:spcAft>
                <a:spcPts val="0"/>
              </a:spcAft>
              <a:buSzPts val="2200"/>
              <a:buNone/>
              <a:defRPr sz="1400"/>
            </a:lvl3pPr>
            <a:lvl4pPr lvl="3" algn="ctr">
              <a:lnSpc>
                <a:spcPct val="120000"/>
              </a:lnSpc>
              <a:spcBef>
                <a:spcPts val="400"/>
              </a:spcBef>
              <a:spcAft>
                <a:spcPts val="0"/>
              </a:spcAft>
              <a:buSzPts val="1900"/>
              <a:buNone/>
              <a:defRPr sz="1200"/>
            </a:lvl4pPr>
            <a:lvl5pPr lvl="4" algn="ctr">
              <a:lnSpc>
                <a:spcPct val="120000"/>
              </a:lnSpc>
              <a:spcBef>
                <a:spcPts val="400"/>
              </a:spcBef>
              <a:spcAft>
                <a:spcPts val="0"/>
              </a:spcAft>
              <a:buSzPts val="1900"/>
              <a:buNone/>
              <a:defRPr sz="1200"/>
            </a:lvl5pPr>
            <a:lvl6pPr lvl="5" algn="ctr">
              <a:lnSpc>
                <a:spcPct val="120000"/>
              </a:lnSpc>
              <a:spcBef>
                <a:spcPts val="400"/>
              </a:spcBef>
              <a:spcAft>
                <a:spcPts val="0"/>
              </a:spcAft>
              <a:buSzPts val="1900"/>
              <a:buNone/>
              <a:defRPr sz="1200"/>
            </a:lvl6pPr>
            <a:lvl7pPr lvl="6" algn="ctr">
              <a:lnSpc>
                <a:spcPct val="120000"/>
              </a:lnSpc>
              <a:spcBef>
                <a:spcPts val="400"/>
              </a:spcBef>
              <a:spcAft>
                <a:spcPts val="0"/>
              </a:spcAft>
              <a:buSzPts val="1900"/>
              <a:buNone/>
              <a:defRPr sz="1200"/>
            </a:lvl7pPr>
            <a:lvl8pPr lvl="7" algn="ctr">
              <a:lnSpc>
                <a:spcPct val="120000"/>
              </a:lnSpc>
              <a:spcBef>
                <a:spcPts val="400"/>
              </a:spcBef>
              <a:spcAft>
                <a:spcPts val="0"/>
              </a:spcAft>
              <a:buSzPts val="1900"/>
              <a:buNone/>
              <a:defRPr sz="1200"/>
            </a:lvl8pPr>
            <a:lvl9pPr lvl="8" algn="ctr">
              <a:lnSpc>
                <a:spcPct val="120000"/>
              </a:lnSpc>
              <a:spcBef>
                <a:spcPts val="400"/>
              </a:spcBef>
              <a:spcAft>
                <a:spcPts val="0"/>
              </a:spcAft>
              <a:buSzPts val="1900"/>
              <a:buNone/>
              <a:defRPr sz="1200"/>
            </a:lvl9pPr>
          </a:lstStyle>
          <a:p>
            <a:endParaRPr/>
          </a:p>
        </p:txBody>
      </p:sp>
      <p:sp>
        <p:nvSpPr>
          <p:cNvPr id="69" name="Google Shape;69;p14"/>
          <p:cNvSpPr txBox="1">
            <a:spLocks noGrp="1"/>
          </p:cNvSpPr>
          <p:nvPr>
            <p:ph type="dt" idx="10"/>
          </p:nvPr>
        </p:nvSpPr>
        <p:spPr>
          <a:xfrm rot="-180000">
            <a:off x="3711406" y="3433847"/>
            <a:ext cx="4607740" cy="87233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4100">
                <a:solidFill>
                  <a:srgbClr val="7F7F0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4"/>
          <p:cNvSpPr txBox="1">
            <a:spLocks noGrp="1"/>
          </p:cNvSpPr>
          <p:nvPr>
            <p:ph type="ftr" idx="11"/>
          </p:nvPr>
        </p:nvSpPr>
        <p:spPr>
          <a:xfrm rot="-180000">
            <a:off x="-4170" y="3662268"/>
            <a:ext cx="3035429" cy="8966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4"/>
          <p:cNvSpPr txBox="1">
            <a:spLocks noGrp="1"/>
          </p:cNvSpPr>
          <p:nvPr>
            <p:ph type="sldNum" idx="12"/>
          </p:nvPr>
        </p:nvSpPr>
        <p:spPr>
          <a:xfrm rot="-180000">
            <a:off x="7388819" y="2874486"/>
            <a:ext cx="680389" cy="373852"/>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1800" b="0" i="0" u="none" strike="noStrike" cap="none">
                <a:solidFill>
                  <a:srgbClr val="3F3F3F"/>
                </a:solidFill>
                <a:latin typeface="Comic Sans MS"/>
                <a:ea typeface="Comic Sans MS"/>
                <a:cs typeface="Comic Sans MS"/>
                <a:sym typeface="Comic Sans MS"/>
              </a:defRPr>
            </a:lvl1pPr>
            <a:lvl2pPr marL="0" lvl="1" indent="0" algn="ctr">
              <a:spcBef>
                <a:spcPts val="0"/>
              </a:spcBef>
              <a:buNone/>
              <a:defRPr sz="1800" b="0" i="0" u="none" strike="noStrike" cap="none">
                <a:solidFill>
                  <a:srgbClr val="3F3F3F"/>
                </a:solidFill>
                <a:latin typeface="Comic Sans MS"/>
                <a:ea typeface="Comic Sans MS"/>
                <a:cs typeface="Comic Sans MS"/>
                <a:sym typeface="Comic Sans MS"/>
              </a:defRPr>
            </a:lvl2pPr>
            <a:lvl3pPr marL="0" lvl="2" indent="0" algn="ctr">
              <a:spcBef>
                <a:spcPts val="0"/>
              </a:spcBef>
              <a:buNone/>
              <a:defRPr sz="1800" b="0" i="0" u="none" strike="noStrike" cap="none">
                <a:solidFill>
                  <a:srgbClr val="3F3F3F"/>
                </a:solidFill>
                <a:latin typeface="Comic Sans MS"/>
                <a:ea typeface="Comic Sans MS"/>
                <a:cs typeface="Comic Sans MS"/>
                <a:sym typeface="Comic Sans MS"/>
              </a:defRPr>
            </a:lvl3pPr>
            <a:lvl4pPr marL="0" lvl="3" indent="0" algn="ctr">
              <a:spcBef>
                <a:spcPts val="0"/>
              </a:spcBef>
              <a:buNone/>
              <a:defRPr sz="1800" b="0" i="0" u="none" strike="noStrike" cap="none">
                <a:solidFill>
                  <a:srgbClr val="3F3F3F"/>
                </a:solidFill>
                <a:latin typeface="Comic Sans MS"/>
                <a:ea typeface="Comic Sans MS"/>
                <a:cs typeface="Comic Sans MS"/>
                <a:sym typeface="Comic Sans MS"/>
              </a:defRPr>
            </a:lvl4pPr>
            <a:lvl5pPr marL="0" lvl="4" indent="0" algn="ctr">
              <a:spcBef>
                <a:spcPts val="0"/>
              </a:spcBef>
              <a:buNone/>
              <a:defRPr sz="1800" b="0" i="0" u="none" strike="noStrike" cap="none">
                <a:solidFill>
                  <a:srgbClr val="3F3F3F"/>
                </a:solidFill>
                <a:latin typeface="Comic Sans MS"/>
                <a:ea typeface="Comic Sans MS"/>
                <a:cs typeface="Comic Sans MS"/>
                <a:sym typeface="Comic Sans MS"/>
              </a:defRPr>
            </a:lvl5pPr>
            <a:lvl6pPr marL="0" lvl="5" indent="0" algn="ctr">
              <a:spcBef>
                <a:spcPts val="0"/>
              </a:spcBef>
              <a:buNone/>
              <a:defRPr sz="1800" b="0" i="0" u="none" strike="noStrike" cap="none">
                <a:solidFill>
                  <a:srgbClr val="3F3F3F"/>
                </a:solidFill>
                <a:latin typeface="Comic Sans MS"/>
                <a:ea typeface="Comic Sans MS"/>
                <a:cs typeface="Comic Sans MS"/>
                <a:sym typeface="Comic Sans MS"/>
              </a:defRPr>
            </a:lvl6pPr>
            <a:lvl7pPr marL="0" lvl="6" indent="0" algn="ctr">
              <a:spcBef>
                <a:spcPts val="0"/>
              </a:spcBef>
              <a:buNone/>
              <a:defRPr sz="1800" b="0" i="0" u="none" strike="noStrike" cap="none">
                <a:solidFill>
                  <a:srgbClr val="3F3F3F"/>
                </a:solidFill>
                <a:latin typeface="Comic Sans MS"/>
                <a:ea typeface="Comic Sans MS"/>
                <a:cs typeface="Comic Sans MS"/>
                <a:sym typeface="Comic Sans MS"/>
              </a:defRPr>
            </a:lvl7pPr>
            <a:lvl8pPr marL="0" lvl="7" indent="0" algn="ctr">
              <a:spcBef>
                <a:spcPts val="0"/>
              </a:spcBef>
              <a:buNone/>
              <a:defRPr sz="1800" b="0" i="0" u="none" strike="noStrike" cap="none">
                <a:solidFill>
                  <a:srgbClr val="3F3F3F"/>
                </a:solidFill>
                <a:latin typeface="Comic Sans MS"/>
                <a:ea typeface="Comic Sans MS"/>
                <a:cs typeface="Comic Sans MS"/>
                <a:sym typeface="Comic Sans MS"/>
              </a:defRPr>
            </a:lvl8pPr>
            <a:lvl9pPr marL="0" lvl="8" indent="0" algn="ctr">
              <a:spcBef>
                <a:spcPts val="0"/>
              </a:spcBef>
              <a:buNone/>
              <a:defRPr sz="1800" b="0" i="0" u="none" strike="noStrike" cap="none">
                <a:solidFill>
                  <a:srgbClr val="3F3F3F"/>
                </a:solidFill>
                <a:latin typeface="Comic Sans MS"/>
                <a:ea typeface="Comic Sans MS"/>
                <a:cs typeface="Comic Sans MS"/>
                <a:sym typeface="Comic Sans M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100"/>
              <a:buFont typeface="Impact"/>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5"/>
          <p:cNvSpPr txBox="1">
            <a:spLocks noGrp="1"/>
          </p:cNvSpPr>
          <p:nvPr>
            <p:ph type="body" idx="1"/>
          </p:nvPr>
        </p:nvSpPr>
        <p:spPr>
          <a:xfrm>
            <a:off x="514350" y="1547547"/>
            <a:ext cx="7796030" cy="2483392"/>
          </a:xfrm>
          <a:prstGeom prst="rect">
            <a:avLst/>
          </a:prstGeom>
          <a:noFill/>
          <a:ln>
            <a:noFill/>
          </a:ln>
        </p:spPr>
        <p:txBody>
          <a:bodyPr spcFirstLastPara="1" wrap="square" lIns="68575" tIns="34275" rIns="68575" bIns="34275" anchor="ctr" anchorCtr="0">
            <a:normAutofit/>
          </a:bodyPr>
          <a:lstStyle>
            <a:lvl1pPr marL="457200" lvl="0" indent="-469900" algn="l">
              <a:lnSpc>
                <a:spcPct val="100000"/>
              </a:lnSpc>
              <a:spcBef>
                <a:spcPts val="0"/>
              </a:spcBef>
              <a:spcAft>
                <a:spcPts val="0"/>
              </a:spcAft>
              <a:buSzPts val="3800"/>
              <a:buChar char="•"/>
              <a:defRPr sz="2400" cap="none"/>
            </a:lvl1pPr>
            <a:lvl2pPr marL="914400" lvl="1" indent="-444500" algn="l">
              <a:lnSpc>
                <a:spcPct val="100000"/>
              </a:lnSpc>
              <a:spcBef>
                <a:spcPts val="0"/>
              </a:spcBef>
              <a:spcAft>
                <a:spcPts val="0"/>
              </a:spcAft>
              <a:buSzPts val="3400"/>
              <a:buChar char="•"/>
              <a:defRPr sz="2100" cap="none"/>
            </a:lvl2pPr>
            <a:lvl3pPr marL="1371600" lvl="2" indent="-412750" algn="l">
              <a:lnSpc>
                <a:spcPct val="100000"/>
              </a:lnSpc>
              <a:spcBef>
                <a:spcPts val="0"/>
              </a:spcBef>
              <a:spcAft>
                <a:spcPts val="0"/>
              </a:spcAft>
              <a:buSzPts val="2900"/>
              <a:buChar char="•"/>
              <a:defRPr sz="1800" cap="none"/>
            </a:lvl3pPr>
            <a:lvl4pPr marL="1828800" lvl="3" indent="-381000" algn="l">
              <a:lnSpc>
                <a:spcPct val="100000"/>
              </a:lnSpc>
              <a:spcBef>
                <a:spcPts val="0"/>
              </a:spcBef>
              <a:spcAft>
                <a:spcPts val="0"/>
              </a:spcAft>
              <a:buSzPts val="2400"/>
              <a:buChar char="•"/>
              <a:defRPr sz="1500" cap="none"/>
            </a:lvl4pPr>
            <a:lvl5pPr marL="2286000" lvl="4" indent="-381000" algn="l">
              <a:lnSpc>
                <a:spcPct val="100000"/>
              </a:lnSpc>
              <a:spcBef>
                <a:spcPts val="0"/>
              </a:spcBef>
              <a:spcAft>
                <a:spcPts val="0"/>
              </a:spcAft>
              <a:buSzPts val="2400"/>
              <a:buChar char="•"/>
              <a:defRPr sz="1500" cap="none"/>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75" name="Google Shape;75;p15"/>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5"/>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5"/>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514351" y="514350"/>
            <a:ext cx="7796030" cy="2395115"/>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4100"/>
              <a:buFont typeface="Impact"/>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6"/>
          <p:cNvSpPr txBox="1">
            <a:spLocks noGrp="1"/>
          </p:cNvSpPr>
          <p:nvPr>
            <p:ph type="body" idx="1"/>
          </p:nvPr>
        </p:nvSpPr>
        <p:spPr>
          <a:xfrm>
            <a:off x="514351" y="2806700"/>
            <a:ext cx="7796030" cy="1229711"/>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2400"/>
              <a:buNone/>
              <a:defRPr sz="1500" cap="none">
                <a:solidFill>
                  <a:srgbClr val="7F7F7F"/>
                </a:solidFill>
              </a:defRPr>
            </a:lvl1pPr>
            <a:lvl2pPr marL="914400" lvl="1" indent="-228600" algn="l">
              <a:lnSpc>
                <a:spcPct val="120000"/>
              </a:lnSpc>
              <a:spcBef>
                <a:spcPts val="400"/>
              </a:spcBef>
              <a:spcAft>
                <a:spcPts val="0"/>
              </a:spcAft>
              <a:buSzPts val="2400"/>
              <a:buNone/>
              <a:defRPr sz="1500">
                <a:solidFill>
                  <a:srgbClr val="888888"/>
                </a:solidFill>
              </a:defRPr>
            </a:lvl2pPr>
            <a:lvl3pPr marL="1371600" lvl="2" indent="-228600" algn="l">
              <a:lnSpc>
                <a:spcPct val="120000"/>
              </a:lnSpc>
              <a:spcBef>
                <a:spcPts val="400"/>
              </a:spcBef>
              <a:spcAft>
                <a:spcPts val="0"/>
              </a:spcAft>
              <a:buSzPts val="2200"/>
              <a:buNone/>
              <a:defRPr sz="1400">
                <a:solidFill>
                  <a:srgbClr val="888888"/>
                </a:solidFill>
              </a:defRPr>
            </a:lvl3pPr>
            <a:lvl4pPr marL="1828800" lvl="3" indent="-228600" algn="l">
              <a:lnSpc>
                <a:spcPct val="120000"/>
              </a:lnSpc>
              <a:spcBef>
                <a:spcPts val="400"/>
              </a:spcBef>
              <a:spcAft>
                <a:spcPts val="0"/>
              </a:spcAft>
              <a:buSzPts val="1900"/>
              <a:buNone/>
              <a:defRPr sz="1200">
                <a:solidFill>
                  <a:srgbClr val="888888"/>
                </a:solidFill>
              </a:defRPr>
            </a:lvl4pPr>
            <a:lvl5pPr marL="2286000" lvl="4" indent="-228600" algn="l">
              <a:lnSpc>
                <a:spcPct val="120000"/>
              </a:lnSpc>
              <a:spcBef>
                <a:spcPts val="400"/>
              </a:spcBef>
              <a:spcAft>
                <a:spcPts val="0"/>
              </a:spcAft>
              <a:buSzPts val="1900"/>
              <a:buNone/>
              <a:defRPr sz="1200">
                <a:solidFill>
                  <a:srgbClr val="888888"/>
                </a:solidFill>
              </a:defRPr>
            </a:lvl5pPr>
            <a:lvl6pPr marL="2743200" lvl="5" indent="-228600" algn="l">
              <a:lnSpc>
                <a:spcPct val="120000"/>
              </a:lnSpc>
              <a:spcBef>
                <a:spcPts val="400"/>
              </a:spcBef>
              <a:spcAft>
                <a:spcPts val="0"/>
              </a:spcAft>
              <a:buSzPts val="1900"/>
              <a:buNone/>
              <a:defRPr sz="1200">
                <a:solidFill>
                  <a:srgbClr val="888888"/>
                </a:solidFill>
              </a:defRPr>
            </a:lvl6pPr>
            <a:lvl7pPr marL="3200400" lvl="6" indent="-228600" algn="l">
              <a:lnSpc>
                <a:spcPct val="120000"/>
              </a:lnSpc>
              <a:spcBef>
                <a:spcPts val="400"/>
              </a:spcBef>
              <a:spcAft>
                <a:spcPts val="0"/>
              </a:spcAft>
              <a:buSzPts val="1900"/>
              <a:buNone/>
              <a:defRPr sz="1200">
                <a:solidFill>
                  <a:srgbClr val="888888"/>
                </a:solidFill>
              </a:defRPr>
            </a:lvl7pPr>
            <a:lvl8pPr marL="3657600" lvl="7" indent="-228600" algn="l">
              <a:lnSpc>
                <a:spcPct val="120000"/>
              </a:lnSpc>
              <a:spcBef>
                <a:spcPts val="400"/>
              </a:spcBef>
              <a:spcAft>
                <a:spcPts val="0"/>
              </a:spcAft>
              <a:buSzPts val="1900"/>
              <a:buNone/>
              <a:defRPr sz="1200">
                <a:solidFill>
                  <a:srgbClr val="888888"/>
                </a:solidFill>
              </a:defRPr>
            </a:lvl8pPr>
            <a:lvl9pPr marL="4114800" lvl="8" indent="-228600" algn="l">
              <a:lnSpc>
                <a:spcPct val="120000"/>
              </a:lnSpc>
              <a:spcBef>
                <a:spcPts val="400"/>
              </a:spcBef>
              <a:spcAft>
                <a:spcPts val="0"/>
              </a:spcAft>
              <a:buSzPts val="1900"/>
              <a:buNone/>
              <a:defRPr sz="1200">
                <a:solidFill>
                  <a:srgbClr val="888888"/>
                </a:solidFill>
              </a:defRPr>
            </a:lvl9pPr>
          </a:lstStyle>
          <a:p>
            <a:endParaRPr/>
          </a:p>
        </p:txBody>
      </p:sp>
      <p:sp>
        <p:nvSpPr>
          <p:cNvPr id="81" name="Google Shape;81;p16"/>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6"/>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6"/>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7"/>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7"/>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7"/>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514351" y="514350"/>
            <a:ext cx="7797661" cy="86860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8"/>
          <p:cNvSpPr txBox="1">
            <a:spLocks noGrp="1"/>
          </p:cNvSpPr>
          <p:nvPr>
            <p:ph type="body" idx="1"/>
          </p:nvPr>
        </p:nvSpPr>
        <p:spPr>
          <a:xfrm>
            <a:off x="514350" y="1547547"/>
            <a:ext cx="3816536" cy="2483392"/>
          </a:xfrm>
          <a:prstGeom prst="rect">
            <a:avLst/>
          </a:prstGeom>
          <a:noFill/>
          <a:ln>
            <a:noFill/>
          </a:ln>
        </p:spPr>
        <p:txBody>
          <a:bodyPr spcFirstLastPara="1" wrap="square" lIns="68575" tIns="34275" rIns="68575" bIns="34275" anchor="t" anchorCtr="0">
            <a:normAutofit/>
          </a:bodyPr>
          <a:lstStyle>
            <a:lvl1pPr marL="457200" lvl="0" indent="-381000" algn="l">
              <a:lnSpc>
                <a:spcPct val="120000"/>
              </a:lnSpc>
              <a:spcBef>
                <a:spcPts val="800"/>
              </a:spcBef>
              <a:spcAft>
                <a:spcPts val="0"/>
              </a:spcAft>
              <a:buSzPts val="2400"/>
              <a:buChar char="•"/>
              <a:defRPr cap="none"/>
            </a:lvl1pPr>
            <a:lvl2pPr marL="914400" lvl="1" indent="-368300" algn="l">
              <a:lnSpc>
                <a:spcPct val="120000"/>
              </a:lnSpc>
              <a:spcBef>
                <a:spcPts val="400"/>
              </a:spcBef>
              <a:spcAft>
                <a:spcPts val="0"/>
              </a:spcAft>
              <a:buSzPts val="2200"/>
              <a:buChar char="•"/>
              <a:defRPr cap="none"/>
            </a:lvl2pPr>
            <a:lvl3pPr marL="1371600" lvl="2" indent="-349250" algn="l">
              <a:lnSpc>
                <a:spcPct val="120000"/>
              </a:lnSpc>
              <a:spcBef>
                <a:spcPts val="400"/>
              </a:spcBef>
              <a:spcAft>
                <a:spcPts val="0"/>
              </a:spcAft>
              <a:buSzPts val="1900"/>
              <a:buChar char="•"/>
              <a:defRPr cap="none"/>
            </a:lvl3pPr>
            <a:lvl4pPr marL="1828800" lvl="3" indent="-336550" algn="l">
              <a:lnSpc>
                <a:spcPct val="120000"/>
              </a:lnSpc>
              <a:spcBef>
                <a:spcPts val="400"/>
              </a:spcBef>
              <a:spcAft>
                <a:spcPts val="0"/>
              </a:spcAft>
              <a:buSzPts val="1700"/>
              <a:buChar char="•"/>
              <a:defRPr cap="none"/>
            </a:lvl4pPr>
            <a:lvl5pPr marL="2286000" lvl="4" indent="-336550" algn="l">
              <a:lnSpc>
                <a:spcPct val="120000"/>
              </a:lnSpc>
              <a:spcBef>
                <a:spcPts val="400"/>
              </a:spcBef>
              <a:spcAft>
                <a:spcPts val="0"/>
              </a:spcAft>
              <a:buSzPts val="1700"/>
              <a:buChar char="•"/>
              <a:defRPr cap="none"/>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91" name="Google Shape;91;p18"/>
          <p:cNvSpPr txBox="1">
            <a:spLocks noGrp="1"/>
          </p:cNvSpPr>
          <p:nvPr>
            <p:ph type="body" idx="2"/>
          </p:nvPr>
        </p:nvSpPr>
        <p:spPr>
          <a:xfrm>
            <a:off x="4495478" y="1547547"/>
            <a:ext cx="3814904" cy="2483392"/>
          </a:xfrm>
          <a:prstGeom prst="rect">
            <a:avLst/>
          </a:prstGeom>
          <a:noFill/>
          <a:ln>
            <a:noFill/>
          </a:ln>
        </p:spPr>
        <p:txBody>
          <a:bodyPr spcFirstLastPara="1" wrap="square" lIns="68575" tIns="34275" rIns="68575" bIns="34275" anchor="t" anchorCtr="0">
            <a:normAutofit/>
          </a:bodyPr>
          <a:lstStyle>
            <a:lvl1pPr marL="457200" lvl="0" indent="-381000" algn="l">
              <a:lnSpc>
                <a:spcPct val="120000"/>
              </a:lnSpc>
              <a:spcBef>
                <a:spcPts val="800"/>
              </a:spcBef>
              <a:spcAft>
                <a:spcPts val="0"/>
              </a:spcAft>
              <a:buSzPts val="2400"/>
              <a:buChar char="•"/>
              <a:defRPr cap="none"/>
            </a:lvl1pPr>
            <a:lvl2pPr marL="914400" lvl="1" indent="-368300" algn="l">
              <a:lnSpc>
                <a:spcPct val="120000"/>
              </a:lnSpc>
              <a:spcBef>
                <a:spcPts val="400"/>
              </a:spcBef>
              <a:spcAft>
                <a:spcPts val="0"/>
              </a:spcAft>
              <a:buSzPts val="2200"/>
              <a:buChar char="•"/>
              <a:defRPr cap="none"/>
            </a:lvl2pPr>
            <a:lvl3pPr marL="1371600" lvl="2" indent="-349250" algn="l">
              <a:lnSpc>
                <a:spcPct val="120000"/>
              </a:lnSpc>
              <a:spcBef>
                <a:spcPts val="400"/>
              </a:spcBef>
              <a:spcAft>
                <a:spcPts val="0"/>
              </a:spcAft>
              <a:buSzPts val="1900"/>
              <a:buChar char="•"/>
              <a:defRPr cap="none"/>
            </a:lvl3pPr>
            <a:lvl4pPr marL="1828800" lvl="3" indent="-336550" algn="l">
              <a:lnSpc>
                <a:spcPct val="120000"/>
              </a:lnSpc>
              <a:spcBef>
                <a:spcPts val="400"/>
              </a:spcBef>
              <a:spcAft>
                <a:spcPts val="0"/>
              </a:spcAft>
              <a:buSzPts val="1700"/>
              <a:buChar char="•"/>
              <a:defRPr cap="none"/>
            </a:lvl4pPr>
            <a:lvl5pPr marL="2286000" lvl="4" indent="-336550" algn="l">
              <a:lnSpc>
                <a:spcPct val="120000"/>
              </a:lnSpc>
              <a:spcBef>
                <a:spcPts val="400"/>
              </a:spcBef>
              <a:spcAft>
                <a:spcPts val="0"/>
              </a:spcAft>
              <a:buSzPts val="1700"/>
              <a:buChar char="•"/>
              <a:defRPr cap="none"/>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92" name="Google Shape;92;p18"/>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8"/>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8"/>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19"/>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9"/>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9"/>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514351" y="514350"/>
            <a:ext cx="7796030" cy="86860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 name="Google Shape;102;p20"/>
          <p:cNvSpPr txBox="1">
            <a:spLocks noGrp="1"/>
          </p:cNvSpPr>
          <p:nvPr>
            <p:ph type="body" idx="1"/>
          </p:nvPr>
        </p:nvSpPr>
        <p:spPr>
          <a:xfrm>
            <a:off x="688767" y="1547547"/>
            <a:ext cx="3642119" cy="509996"/>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SzPts val="3100"/>
              <a:buNone/>
              <a:defRPr sz="20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03" name="Google Shape;103;p20"/>
          <p:cNvSpPr txBox="1">
            <a:spLocks noGrp="1"/>
          </p:cNvSpPr>
          <p:nvPr>
            <p:ph type="body" idx="2"/>
          </p:nvPr>
        </p:nvSpPr>
        <p:spPr>
          <a:xfrm>
            <a:off x="514351" y="2146300"/>
            <a:ext cx="3816534" cy="1884639"/>
          </a:xfrm>
          <a:prstGeom prst="rect">
            <a:avLst/>
          </a:prstGeom>
          <a:noFill/>
          <a:ln>
            <a:noFill/>
          </a:ln>
        </p:spPr>
        <p:txBody>
          <a:bodyPr spcFirstLastPara="1" wrap="square" lIns="68575" tIns="34275" rIns="68575" bIns="34275" anchor="t"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04" name="Google Shape;104;p20"/>
          <p:cNvSpPr txBox="1">
            <a:spLocks noGrp="1"/>
          </p:cNvSpPr>
          <p:nvPr>
            <p:ph type="body" idx="3"/>
          </p:nvPr>
        </p:nvSpPr>
        <p:spPr>
          <a:xfrm>
            <a:off x="4663643" y="1547547"/>
            <a:ext cx="3648368" cy="509996"/>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SzPts val="3100"/>
              <a:buNone/>
              <a:defRPr sz="20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05" name="Google Shape;105;p20"/>
          <p:cNvSpPr txBox="1">
            <a:spLocks noGrp="1"/>
          </p:cNvSpPr>
          <p:nvPr>
            <p:ph type="body" idx="4"/>
          </p:nvPr>
        </p:nvSpPr>
        <p:spPr>
          <a:xfrm>
            <a:off x="4495477" y="2146300"/>
            <a:ext cx="3816535" cy="1884639"/>
          </a:xfrm>
          <a:prstGeom prst="rect">
            <a:avLst/>
          </a:prstGeom>
          <a:noFill/>
          <a:ln>
            <a:noFill/>
          </a:ln>
        </p:spPr>
        <p:txBody>
          <a:bodyPr spcFirstLastPara="1" wrap="square" lIns="68575" tIns="34275" rIns="68575" bIns="34275" anchor="t"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06" name="Google Shape;106;p20"/>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0"/>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0"/>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20232" y="514350"/>
            <a:ext cx="3095145" cy="1517439"/>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2700"/>
              <a:buFont typeface="Impac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1"/>
          <p:cNvSpPr txBox="1">
            <a:spLocks noGrp="1"/>
          </p:cNvSpPr>
          <p:nvPr>
            <p:ph type="body" idx="1"/>
          </p:nvPr>
        </p:nvSpPr>
        <p:spPr>
          <a:xfrm>
            <a:off x="3784599" y="514350"/>
            <a:ext cx="4525781" cy="3516589"/>
          </a:xfrm>
          <a:prstGeom prst="rect">
            <a:avLst/>
          </a:prstGeom>
          <a:noFill/>
          <a:ln>
            <a:noFill/>
          </a:ln>
        </p:spPr>
        <p:txBody>
          <a:bodyPr spcFirstLastPara="1" wrap="square" lIns="68575" tIns="34275" rIns="68575" bIns="34275" anchor="ctr"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12" name="Google Shape;112;p21"/>
          <p:cNvSpPr txBox="1">
            <a:spLocks noGrp="1"/>
          </p:cNvSpPr>
          <p:nvPr>
            <p:ph type="body" idx="2"/>
          </p:nvPr>
        </p:nvSpPr>
        <p:spPr>
          <a:xfrm>
            <a:off x="520232" y="2031789"/>
            <a:ext cx="3095146" cy="1999150"/>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2200"/>
              <a:buNone/>
              <a:defRPr sz="1400"/>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13" name="Google Shape;113;p21"/>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1"/>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1"/>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514350" y="514350"/>
            <a:ext cx="4758977" cy="1517439"/>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2700"/>
              <a:buFont typeface="Impac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 name="Google Shape;118;p22"/>
          <p:cNvSpPr>
            <a:spLocks noGrp="1"/>
          </p:cNvSpPr>
          <p:nvPr>
            <p:ph type="pic" idx="2"/>
          </p:nvPr>
        </p:nvSpPr>
        <p:spPr>
          <a:xfrm>
            <a:off x="5611772" y="0"/>
            <a:ext cx="2698610" cy="3803650"/>
          </a:xfrm>
          <a:prstGeom prst="rect">
            <a:avLst/>
          </a:prstGeom>
          <a:noFill/>
          <a:ln w="57150" cap="flat" cmpd="thinThick">
            <a:solidFill>
              <a:srgbClr val="7F7F7F"/>
            </a:solidFill>
            <a:prstDash val="solid"/>
            <a:miter lim="800000"/>
            <a:headEnd type="none" w="sm" len="sm"/>
            <a:tailEnd type="none" w="sm" len="sm"/>
          </a:ln>
        </p:spPr>
      </p:sp>
      <p:sp>
        <p:nvSpPr>
          <p:cNvPr id="119" name="Google Shape;119;p22"/>
          <p:cNvSpPr txBox="1">
            <a:spLocks noGrp="1"/>
          </p:cNvSpPr>
          <p:nvPr>
            <p:ph type="body" idx="1"/>
          </p:nvPr>
        </p:nvSpPr>
        <p:spPr>
          <a:xfrm>
            <a:off x="514351" y="2031789"/>
            <a:ext cx="4758976" cy="1771861"/>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2200"/>
              <a:buNone/>
              <a:defRPr sz="1400"/>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20" name="Google Shape;120;p22"/>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2"/>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2"/>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514350" y="3079750"/>
            <a:ext cx="7796031" cy="44163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Impac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3"/>
          <p:cNvSpPr>
            <a:spLocks noGrp="1"/>
          </p:cNvSpPr>
          <p:nvPr>
            <p:ph type="pic" idx="2"/>
          </p:nvPr>
        </p:nvSpPr>
        <p:spPr>
          <a:xfrm>
            <a:off x="514351" y="514349"/>
            <a:ext cx="7794385" cy="2396177"/>
          </a:xfrm>
          <a:prstGeom prst="rect">
            <a:avLst/>
          </a:prstGeom>
          <a:noFill/>
          <a:ln w="57150" cap="flat" cmpd="thinThick">
            <a:solidFill>
              <a:srgbClr val="7F7F7F"/>
            </a:solidFill>
            <a:prstDash val="solid"/>
            <a:miter lim="800000"/>
            <a:headEnd type="none" w="sm" len="sm"/>
            <a:tailEnd type="none" w="sm" len="sm"/>
          </a:ln>
        </p:spPr>
      </p:sp>
      <p:sp>
        <p:nvSpPr>
          <p:cNvPr id="126" name="Google Shape;126;p23"/>
          <p:cNvSpPr txBox="1">
            <a:spLocks noGrp="1"/>
          </p:cNvSpPr>
          <p:nvPr>
            <p:ph type="body" idx="1"/>
          </p:nvPr>
        </p:nvSpPr>
        <p:spPr>
          <a:xfrm>
            <a:off x="514335" y="3527192"/>
            <a:ext cx="7796046" cy="511854"/>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1900"/>
              <a:buNone/>
              <a:defRPr sz="1200"/>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27" name="Google Shape;127;p23"/>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3"/>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3"/>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514351" y="514350"/>
            <a:ext cx="7797676" cy="2396177"/>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24"/>
          <p:cNvSpPr txBox="1">
            <a:spLocks noGrp="1"/>
          </p:cNvSpPr>
          <p:nvPr>
            <p:ph type="body" idx="1"/>
          </p:nvPr>
        </p:nvSpPr>
        <p:spPr>
          <a:xfrm>
            <a:off x="514334" y="3079750"/>
            <a:ext cx="7796047" cy="955205"/>
          </a:xfrm>
          <a:prstGeom prst="rect">
            <a:avLst/>
          </a:prstGeom>
          <a:noFill/>
          <a:ln>
            <a:noFill/>
          </a:ln>
        </p:spPr>
        <p:txBody>
          <a:bodyPr spcFirstLastPara="1" wrap="square" lIns="68575" tIns="34275" rIns="68575" bIns="34275" anchor="ctr" anchorCtr="0">
            <a:normAutofit/>
          </a:bodyPr>
          <a:lstStyle>
            <a:lvl1pPr marL="457200" lvl="0" indent="-228600" algn="ctr">
              <a:lnSpc>
                <a:spcPct val="120000"/>
              </a:lnSpc>
              <a:spcBef>
                <a:spcPts val="800"/>
              </a:spcBef>
              <a:spcAft>
                <a:spcPts val="0"/>
              </a:spcAft>
              <a:buSzPts val="2200"/>
              <a:buNone/>
              <a:defRPr sz="1400"/>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33" name="Google Shape;133;p24"/>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4"/>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4"/>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841299" y="514350"/>
            <a:ext cx="7143765" cy="2187528"/>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5"/>
          <p:cNvSpPr txBox="1">
            <a:spLocks noGrp="1"/>
          </p:cNvSpPr>
          <p:nvPr>
            <p:ph type="body" idx="1"/>
          </p:nvPr>
        </p:nvSpPr>
        <p:spPr>
          <a:xfrm>
            <a:off x="1162698" y="2707524"/>
            <a:ext cx="6500967" cy="283326"/>
          </a:xfrm>
          <a:prstGeom prst="rect">
            <a:avLst/>
          </a:prstGeom>
          <a:noFill/>
          <a:ln>
            <a:noFill/>
          </a:ln>
        </p:spPr>
        <p:txBody>
          <a:bodyPr spcFirstLastPara="1" wrap="square" lIns="68575" tIns="34275" rIns="68575" bIns="34275" anchor="t" anchorCtr="0">
            <a:normAutofit/>
          </a:bodyPr>
          <a:lstStyle>
            <a:lvl1pPr marL="457200" lvl="0" indent="-228600" algn="r">
              <a:lnSpc>
                <a:spcPct val="120000"/>
              </a:lnSpc>
              <a:spcBef>
                <a:spcPts val="800"/>
              </a:spcBef>
              <a:spcAft>
                <a:spcPts val="0"/>
              </a:spcAft>
              <a:buSzPts val="1700"/>
              <a:buNone/>
              <a:defRPr sz="1100">
                <a:solidFill>
                  <a:srgbClr val="7F7F7F"/>
                </a:solidFill>
              </a:defRPr>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39" name="Google Shape;139;p25"/>
          <p:cNvSpPr txBox="1">
            <a:spLocks noGrp="1"/>
          </p:cNvSpPr>
          <p:nvPr>
            <p:ph type="body" idx="2"/>
          </p:nvPr>
        </p:nvSpPr>
        <p:spPr>
          <a:xfrm>
            <a:off x="514351" y="3079750"/>
            <a:ext cx="7797661" cy="951189"/>
          </a:xfrm>
          <a:prstGeom prst="rect">
            <a:avLst/>
          </a:prstGeom>
          <a:noFill/>
          <a:ln>
            <a:noFill/>
          </a:ln>
        </p:spPr>
        <p:txBody>
          <a:bodyPr spcFirstLastPara="1" wrap="square" lIns="68575" tIns="34275" rIns="68575" bIns="34275" anchor="ctr" anchorCtr="0">
            <a:normAutofit/>
          </a:bodyPr>
          <a:lstStyle>
            <a:lvl1pPr marL="457200" lvl="0" indent="-228600" algn="ctr">
              <a:lnSpc>
                <a:spcPct val="120000"/>
              </a:lnSpc>
              <a:spcBef>
                <a:spcPts val="800"/>
              </a:spcBef>
              <a:spcAft>
                <a:spcPts val="0"/>
              </a:spcAft>
              <a:buSzPts val="2200"/>
              <a:buNone/>
              <a:defRPr sz="1400"/>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40" name="Google Shape;140;p25"/>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5"/>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5"/>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
        <p:nvSpPr>
          <p:cNvPr id="143" name="Google Shape;143;p25"/>
          <p:cNvSpPr txBox="1"/>
          <p:nvPr/>
        </p:nvSpPr>
        <p:spPr>
          <a:xfrm>
            <a:off x="514351" y="669471"/>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6000"/>
              <a:buFont typeface="Comic Sans MS"/>
              <a:buNone/>
            </a:pPr>
            <a:r>
              <a:rPr lang="en" sz="6000" b="0" cap="none">
                <a:solidFill>
                  <a:schemeClr val="dk1"/>
                </a:solidFill>
                <a:latin typeface="Comic Sans MS"/>
                <a:ea typeface="Comic Sans MS"/>
                <a:cs typeface="Comic Sans MS"/>
                <a:sym typeface="Comic Sans MS"/>
              </a:rPr>
              <a:t>“</a:t>
            </a:r>
            <a:endParaRPr sz="1100"/>
          </a:p>
        </p:txBody>
      </p:sp>
      <p:sp>
        <p:nvSpPr>
          <p:cNvPr id="144" name="Google Shape;144;p25"/>
          <p:cNvSpPr txBox="1"/>
          <p:nvPr/>
        </p:nvSpPr>
        <p:spPr>
          <a:xfrm>
            <a:off x="7854812" y="2192120"/>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dk1"/>
              </a:buClr>
              <a:buSzPts val="6000"/>
              <a:buFont typeface="Comic Sans MS"/>
              <a:buNone/>
            </a:pPr>
            <a:r>
              <a:rPr lang="en" sz="6000" b="0" cap="none">
                <a:solidFill>
                  <a:schemeClr val="dk1"/>
                </a:solidFill>
                <a:latin typeface="Comic Sans MS"/>
                <a:ea typeface="Comic Sans MS"/>
                <a:cs typeface="Comic Sans MS"/>
                <a:sym typeface="Comic Sans MS"/>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514350" y="1292890"/>
            <a:ext cx="7796030" cy="1883876"/>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6"/>
          <p:cNvSpPr txBox="1">
            <a:spLocks noGrp="1"/>
          </p:cNvSpPr>
          <p:nvPr>
            <p:ph type="body" idx="1"/>
          </p:nvPr>
        </p:nvSpPr>
        <p:spPr>
          <a:xfrm>
            <a:off x="514350" y="3185601"/>
            <a:ext cx="7796030" cy="855483"/>
          </a:xfrm>
          <a:prstGeom prst="rect">
            <a:avLst/>
          </a:prstGeom>
          <a:noFill/>
          <a:ln>
            <a:noFill/>
          </a:ln>
        </p:spPr>
        <p:txBody>
          <a:bodyPr spcFirstLastPara="1" wrap="square" lIns="68575" tIns="34275" rIns="68575" bIns="34275" anchor="t" anchorCtr="0">
            <a:normAutofit/>
          </a:bodyPr>
          <a:lstStyle>
            <a:lvl1pPr marL="457200" lvl="0" indent="-228600" algn="l">
              <a:lnSpc>
                <a:spcPct val="120000"/>
              </a:lnSpc>
              <a:spcBef>
                <a:spcPts val="800"/>
              </a:spcBef>
              <a:spcAft>
                <a:spcPts val="0"/>
              </a:spcAft>
              <a:buSzPts val="2200"/>
              <a:buNone/>
              <a:defRPr sz="1400"/>
            </a:lvl1pPr>
            <a:lvl2pPr marL="914400" lvl="1" indent="-228600" algn="l">
              <a:lnSpc>
                <a:spcPct val="120000"/>
              </a:lnSpc>
              <a:spcBef>
                <a:spcPts val="400"/>
              </a:spcBef>
              <a:spcAft>
                <a:spcPts val="0"/>
              </a:spcAft>
              <a:buSzPts val="1700"/>
              <a:buNone/>
              <a:defRPr sz="1100"/>
            </a:lvl2pPr>
            <a:lvl3pPr marL="1371600" lvl="2" indent="-228600" algn="l">
              <a:lnSpc>
                <a:spcPct val="120000"/>
              </a:lnSpc>
              <a:spcBef>
                <a:spcPts val="400"/>
              </a:spcBef>
              <a:spcAft>
                <a:spcPts val="0"/>
              </a:spcAft>
              <a:buSzPts val="1400"/>
              <a:buNone/>
              <a:defRPr sz="900"/>
            </a:lvl3pPr>
            <a:lvl4pPr marL="1828800" lvl="3" indent="-228600" algn="l">
              <a:lnSpc>
                <a:spcPct val="120000"/>
              </a:lnSpc>
              <a:spcBef>
                <a:spcPts val="400"/>
              </a:spcBef>
              <a:spcAft>
                <a:spcPts val="0"/>
              </a:spcAft>
              <a:buSzPts val="1200"/>
              <a:buNone/>
              <a:defRPr sz="800"/>
            </a:lvl4pPr>
            <a:lvl5pPr marL="2286000" lvl="4" indent="-228600" algn="l">
              <a:lnSpc>
                <a:spcPct val="120000"/>
              </a:lnSpc>
              <a:spcBef>
                <a:spcPts val="400"/>
              </a:spcBef>
              <a:spcAft>
                <a:spcPts val="0"/>
              </a:spcAft>
              <a:buSzPts val="1200"/>
              <a:buNone/>
              <a:defRPr sz="800"/>
            </a:lvl5pPr>
            <a:lvl6pPr marL="2743200" lvl="5" indent="-228600" algn="l">
              <a:lnSpc>
                <a:spcPct val="120000"/>
              </a:lnSpc>
              <a:spcBef>
                <a:spcPts val="400"/>
              </a:spcBef>
              <a:spcAft>
                <a:spcPts val="0"/>
              </a:spcAft>
              <a:buSzPts val="1200"/>
              <a:buNone/>
              <a:defRPr sz="800"/>
            </a:lvl6pPr>
            <a:lvl7pPr marL="3200400" lvl="6" indent="-228600" algn="l">
              <a:lnSpc>
                <a:spcPct val="120000"/>
              </a:lnSpc>
              <a:spcBef>
                <a:spcPts val="400"/>
              </a:spcBef>
              <a:spcAft>
                <a:spcPts val="0"/>
              </a:spcAft>
              <a:buSzPts val="1200"/>
              <a:buNone/>
              <a:defRPr sz="800"/>
            </a:lvl7pPr>
            <a:lvl8pPr marL="3657600" lvl="7" indent="-228600" algn="l">
              <a:lnSpc>
                <a:spcPct val="120000"/>
              </a:lnSpc>
              <a:spcBef>
                <a:spcPts val="400"/>
              </a:spcBef>
              <a:spcAft>
                <a:spcPts val="0"/>
              </a:spcAft>
              <a:buSzPts val="1200"/>
              <a:buNone/>
              <a:defRPr sz="800"/>
            </a:lvl8pPr>
            <a:lvl9pPr marL="4114800" lvl="8" indent="-228600" algn="l">
              <a:lnSpc>
                <a:spcPct val="120000"/>
              </a:lnSpc>
              <a:spcBef>
                <a:spcPts val="400"/>
              </a:spcBef>
              <a:spcAft>
                <a:spcPts val="0"/>
              </a:spcAft>
              <a:buSzPts val="1200"/>
              <a:buNone/>
              <a:defRPr sz="800"/>
            </a:lvl9pPr>
          </a:lstStyle>
          <a:p>
            <a:endParaRPr/>
          </a:p>
        </p:txBody>
      </p:sp>
      <p:sp>
        <p:nvSpPr>
          <p:cNvPr id="148" name="Google Shape;148;p26"/>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6"/>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6"/>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514351" y="514350"/>
            <a:ext cx="7796030" cy="863974"/>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7"/>
          <p:cNvSpPr txBox="1">
            <a:spLocks noGrp="1"/>
          </p:cNvSpPr>
          <p:nvPr>
            <p:ph type="body" idx="1"/>
          </p:nvPr>
        </p:nvSpPr>
        <p:spPr>
          <a:xfrm>
            <a:off x="514351" y="1547546"/>
            <a:ext cx="2482596" cy="432197"/>
          </a:xfrm>
          <a:prstGeom prst="rect">
            <a:avLst/>
          </a:prstGeom>
          <a:noFill/>
          <a:ln>
            <a:noFill/>
          </a:ln>
        </p:spPr>
        <p:txBody>
          <a:bodyPr spcFirstLastPara="1" wrap="square" lIns="68575" tIns="34275" rIns="68575" bIns="34275" anchor="b" anchorCtr="0">
            <a:noAutofit/>
          </a:bodyPr>
          <a:lstStyle>
            <a:lvl1pPr marL="457200" lvl="0" indent="-228600" algn="ctr">
              <a:lnSpc>
                <a:spcPct val="90000"/>
              </a:lnSpc>
              <a:spcBef>
                <a:spcPts val="800"/>
              </a:spcBef>
              <a:spcAft>
                <a:spcPts val="0"/>
              </a:spcAft>
              <a:buSzPts val="2900"/>
              <a:buNone/>
              <a:defRPr sz="18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54" name="Google Shape;154;p27"/>
          <p:cNvSpPr txBox="1">
            <a:spLocks noGrp="1"/>
          </p:cNvSpPr>
          <p:nvPr>
            <p:ph type="body" idx="2"/>
          </p:nvPr>
        </p:nvSpPr>
        <p:spPr>
          <a:xfrm>
            <a:off x="514351" y="1979743"/>
            <a:ext cx="2482596" cy="2051196"/>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1700"/>
              <a:buNone/>
              <a:defRPr sz="1100"/>
            </a:lvl1pPr>
            <a:lvl2pPr marL="914400" lvl="1" indent="-228600" algn="l">
              <a:lnSpc>
                <a:spcPct val="120000"/>
              </a:lnSpc>
              <a:spcBef>
                <a:spcPts val="400"/>
              </a:spcBef>
              <a:spcAft>
                <a:spcPts val="0"/>
              </a:spcAft>
              <a:buSzPts val="1400"/>
              <a:buNone/>
              <a:defRPr sz="900"/>
            </a:lvl2pPr>
            <a:lvl3pPr marL="1371600" lvl="2" indent="-228600" algn="l">
              <a:lnSpc>
                <a:spcPct val="120000"/>
              </a:lnSpc>
              <a:spcBef>
                <a:spcPts val="400"/>
              </a:spcBef>
              <a:spcAft>
                <a:spcPts val="0"/>
              </a:spcAft>
              <a:buSzPts val="1200"/>
              <a:buNone/>
              <a:defRPr sz="800"/>
            </a:lvl3pPr>
            <a:lvl4pPr marL="1828800" lvl="3" indent="-228600" algn="l">
              <a:lnSpc>
                <a:spcPct val="120000"/>
              </a:lnSpc>
              <a:spcBef>
                <a:spcPts val="400"/>
              </a:spcBef>
              <a:spcAft>
                <a:spcPts val="0"/>
              </a:spcAft>
              <a:buSzPts val="1100"/>
              <a:buNone/>
              <a:defRPr sz="700"/>
            </a:lvl4pPr>
            <a:lvl5pPr marL="2286000" lvl="4" indent="-228600" algn="l">
              <a:lnSpc>
                <a:spcPct val="120000"/>
              </a:lnSpc>
              <a:spcBef>
                <a:spcPts val="400"/>
              </a:spcBef>
              <a:spcAft>
                <a:spcPts val="0"/>
              </a:spcAft>
              <a:buSzPts val="1100"/>
              <a:buNone/>
              <a:defRPr sz="700"/>
            </a:lvl5pPr>
            <a:lvl6pPr marL="2743200" lvl="5" indent="-228600" algn="l">
              <a:lnSpc>
                <a:spcPct val="120000"/>
              </a:lnSpc>
              <a:spcBef>
                <a:spcPts val="400"/>
              </a:spcBef>
              <a:spcAft>
                <a:spcPts val="0"/>
              </a:spcAft>
              <a:buSzPts val="1100"/>
              <a:buNone/>
              <a:defRPr sz="700"/>
            </a:lvl6pPr>
            <a:lvl7pPr marL="3200400" lvl="6" indent="-228600" algn="l">
              <a:lnSpc>
                <a:spcPct val="120000"/>
              </a:lnSpc>
              <a:spcBef>
                <a:spcPts val="400"/>
              </a:spcBef>
              <a:spcAft>
                <a:spcPts val="0"/>
              </a:spcAft>
              <a:buSzPts val="1100"/>
              <a:buNone/>
              <a:defRPr sz="700"/>
            </a:lvl7pPr>
            <a:lvl8pPr marL="3657600" lvl="7" indent="-228600" algn="l">
              <a:lnSpc>
                <a:spcPct val="120000"/>
              </a:lnSpc>
              <a:spcBef>
                <a:spcPts val="400"/>
              </a:spcBef>
              <a:spcAft>
                <a:spcPts val="0"/>
              </a:spcAft>
              <a:buSzPts val="1100"/>
              <a:buNone/>
              <a:defRPr sz="700"/>
            </a:lvl8pPr>
            <a:lvl9pPr marL="4114800" lvl="8" indent="-228600" algn="l">
              <a:lnSpc>
                <a:spcPct val="120000"/>
              </a:lnSpc>
              <a:spcBef>
                <a:spcPts val="400"/>
              </a:spcBef>
              <a:spcAft>
                <a:spcPts val="0"/>
              </a:spcAft>
              <a:buSzPts val="1100"/>
              <a:buNone/>
              <a:defRPr sz="700"/>
            </a:lvl9pPr>
          </a:lstStyle>
          <a:p>
            <a:endParaRPr/>
          </a:p>
        </p:txBody>
      </p:sp>
      <p:sp>
        <p:nvSpPr>
          <p:cNvPr id="155" name="Google Shape;155;p27"/>
          <p:cNvSpPr txBox="1">
            <a:spLocks noGrp="1"/>
          </p:cNvSpPr>
          <p:nvPr>
            <p:ph type="body" idx="3"/>
          </p:nvPr>
        </p:nvSpPr>
        <p:spPr>
          <a:xfrm>
            <a:off x="3175967" y="1547546"/>
            <a:ext cx="2482596" cy="432197"/>
          </a:xfrm>
          <a:prstGeom prst="rect">
            <a:avLst/>
          </a:prstGeom>
          <a:noFill/>
          <a:ln>
            <a:noFill/>
          </a:ln>
        </p:spPr>
        <p:txBody>
          <a:bodyPr spcFirstLastPara="1" wrap="square" lIns="68575" tIns="34275" rIns="68575" bIns="34275" anchor="b" anchorCtr="0">
            <a:noAutofit/>
          </a:bodyPr>
          <a:lstStyle>
            <a:lvl1pPr marL="457200" lvl="0" indent="-228600" algn="ctr">
              <a:lnSpc>
                <a:spcPct val="90000"/>
              </a:lnSpc>
              <a:spcBef>
                <a:spcPts val="800"/>
              </a:spcBef>
              <a:spcAft>
                <a:spcPts val="0"/>
              </a:spcAft>
              <a:buSzPts val="2900"/>
              <a:buNone/>
              <a:defRPr sz="18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56" name="Google Shape;156;p27"/>
          <p:cNvSpPr txBox="1">
            <a:spLocks noGrp="1"/>
          </p:cNvSpPr>
          <p:nvPr>
            <p:ph type="body" idx="4"/>
          </p:nvPr>
        </p:nvSpPr>
        <p:spPr>
          <a:xfrm>
            <a:off x="3175966" y="1979743"/>
            <a:ext cx="2482596" cy="2051196"/>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1700"/>
              <a:buNone/>
              <a:defRPr sz="1100"/>
            </a:lvl1pPr>
            <a:lvl2pPr marL="914400" lvl="1" indent="-228600" algn="l">
              <a:lnSpc>
                <a:spcPct val="120000"/>
              </a:lnSpc>
              <a:spcBef>
                <a:spcPts val="400"/>
              </a:spcBef>
              <a:spcAft>
                <a:spcPts val="0"/>
              </a:spcAft>
              <a:buSzPts val="1400"/>
              <a:buNone/>
              <a:defRPr sz="900"/>
            </a:lvl2pPr>
            <a:lvl3pPr marL="1371600" lvl="2" indent="-228600" algn="l">
              <a:lnSpc>
                <a:spcPct val="120000"/>
              </a:lnSpc>
              <a:spcBef>
                <a:spcPts val="400"/>
              </a:spcBef>
              <a:spcAft>
                <a:spcPts val="0"/>
              </a:spcAft>
              <a:buSzPts val="1200"/>
              <a:buNone/>
              <a:defRPr sz="800"/>
            </a:lvl3pPr>
            <a:lvl4pPr marL="1828800" lvl="3" indent="-228600" algn="l">
              <a:lnSpc>
                <a:spcPct val="120000"/>
              </a:lnSpc>
              <a:spcBef>
                <a:spcPts val="400"/>
              </a:spcBef>
              <a:spcAft>
                <a:spcPts val="0"/>
              </a:spcAft>
              <a:buSzPts val="1100"/>
              <a:buNone/>
              <a:defRPr sz="700"/>
            </a:lvl4pPr>
            <a:lvl5pPr marL="2286000" lvl="4" indent="-228600" algn="l">
              <a:lnSpc>
                <a:spcPct val="120000"/>
              </a:lnSpc>
              <a:spcBef>
                <a:spcPts val="400"/>
              </a:spcBef>
              <a:spcAft>
                <a:spcPts val="0"/>
              </a:spcAft>
              <a:buSzPts val="1100"/>
              <a:buNone/>
              <a:defRPr sz="700"/>
            </a:lvl5pPr>
            <a:lvl6pPr marL="2743200" lvl="5" indent="-228600" algn="l">
              <a:lnSpc>
                <a:spcPct val="120000"/>
              </a:lnSpc>
              <a:spcBef>
                <a:spcPts val="400"/>
              </a:spcBef>
              <a:spcAft>
                <a:spcPts val="0"/>
              </a:spcAft>
              <a:buSzPts val="1100"/>
              <a:buNone/>
              <a:defRPr sz="700"/>
            </a:lvl6pPr>
            <a:lvl7pPr marL="3200400" lvl="6" indent="-228600" algn="l">
              <a:lnSpc>
                <a:spcPct val="120000"/>
              </a:lnSpc>
              <a:spcBef>
                <a:spcPts val="400"/>
              </a:spcBef>
              <a:spcAft>
                <a:spcPts val="0"/>
              </a:spcAft>
              <a:buSzPts val="1100"/>
              <a:buNone/>
              <a:defRPr sz="700"/>
            </a:lvl7pPr>
            <a:lvl8pPr marL="3657600" lvl="7" indent="-228600" algn="l">
              <a:lnSpc>
                <a:spcPct val="120000"/>
              </a:lnSpc>
              <a:spcBef>
                <a:spcPts val="400"/>
              </a:spcBef>
              <a:spcAft>
                <a:spcPts val="0"/>
              </a:spcAft>
              <a:buSzPts val="1100"/>
              <a:buNone/>
              <a:defRPr sz="700"/>
            </a:lvl8pPr>
            <a:lvl9pPr marL="4114800" lvl="8" indent="-228600" algn="l">
              <a:lnSpc>
                <a:spcPct val="120000"/>
              </a:lnSpc>
              <a:spcBef>
                <a:spcPts val="400"/>
              </a:spcBef>
              <a:spcAft>
                <a:spcPts val="0"/>
              </a:spcAft>
              <a:buSzPts val="1100"/>
              <a:buNone/>
              <a:defRPr sz="700"/>
            </a:lvl9pPr>
          </a:lstStyle>
          <a:p>
            <a:endParaRPr/>
          </a:p>
        </p:txBody>
      </p:sp>
      <p:sp>
        <p:nvSpPr>
          <p:cNvPr id="157" name="Google Shape;157;p27"/>
          <p:cNvSpPr txBox="1">
            <a:spLocks noGrp="1"/>
          </p:cNvSpPr>
          <p:nvPr>
            <p:ph type="body" idx="5"/>
          </p:nvPr>
        </p:nvSpPr>
        <p:spPr>
          <a:xfrm>
            <a:off x="5827785" y="1547546"/>
            <a:ext cx="2482596" cy="432197"/>
          </a:xfrm>
          <a:prstGeom prst="rect">
            <a:avLst/>
          </a:prstGeom>
          <a:noFill/>
          <a:ln>
            <a:noFill/>
          </a:ln>
        </p:spPr>
        <p:txBody>
          <a:bodyPr spcFirstLastPara="1" wrap="square" lIns="68575" tIns="34275" rIns="68575" bIns="34275" anchor="b" anchorCtr="0">
            <a:noAutofit/>
          </a:bodyPr>
          <a:lstStyle>
            <a:lvl1pPr marL="457200" lvl="0" indent="-228600" algn="ctr">
              <a:lnSpc>
                <a:spcPct val="90000"/>
              </a:lnSpc>
              <a:spcBef>
                <a:spcPts val="800"/>
              </a:spcBef>
              <a:spcAft>
                <a:spcPts val="0"/>
              </a:spcAft>
              <a:buSzPts val="2900"/>
              <a:buNone/>
              <a:defRPr sz="18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58" name="Google Shape;158;p27"/>
          <p:cNvSpPr txBox="1">
            <a:spLocks noGrp="1"/>
          </p:cNvSpPr>
          <p:nvPr>
            <p:ph type="body" idx="6"/>
          </p:nvPr>
        </p:nvSpPr>
        <p:spPr>
          <a:xfrm>
            <a:off x="5827785" y="1979743"/>
            <a:ext cx="2482596" cy="2051196"/>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1700"/>
              <a:buNone/>
              <a:defRPr sz="1100"/>
            </a:lvl1pPr>
            <a:lvl2pPr marL="914400" lvl="1" indent="-228600" algn="l">
              <a:lnSpc>
                <a:spcPct val="120000"/>
              </a:lnSpc>
              <a:spcBef>
                <a:spcPts val="400"/>
              </a:spcBef>
              <a:spcAft>
                <a:spcPts val="0"/>
              </a:spcAft>
              <a:buSzPts val="1400"/>
              <a:buNone/>
              <a:defRPr sz="900"/>
            </a:lvl2pPr>
            <a:lvl3pPr marL="1371600" lvl="2" indent="-228600" algn="l">
              <a:lnSpc>
                <a:spcPct val="120000"/>
              </a:lnSpc>
              <a:spcBef>
                <a:spcPts val="400"/>
              </a:spcBef>
              <a:spcAft>
                <a:spcPts val="0"/>
              </a:spcAft>
              <a:buSzPts val="1200"/>
              <a:buNone/>
              <a:defRPr sz="800"/>
            </a:lvl3pPr>
            <a:lvl4pPr marL="1828800" lvl="3" indent="-228600" algn="l">
              <a:lnSpc>
                <a:spcPct val="120000"/>
              </a:lnSpc>
              <a:spcBef>
                <a:spcPts val="400"/>
              </a:spcBef>
              <a:spcAft>
                <a:spcPts val="0"/>
              </a:spcAft>
              <a:buSzPts val="1100"/>
              <a:buNone/>
              <a:defRPr sz="700"/>
            </a:lvl4pPr>
            <a:lvl5pPr marL="2286000" lvl="4" indent="-228600" algn="l">
              <a:lnSpc>
                <a:spcPct val="120000"/>
              </a:lnSpc>
              <a:spcBef>
                <a:spcPts val="400"/>
              </a:spcBef>
              <a:spcAft>
                <a:spcPts val="0"/>
              </a:spcAft>
              <a:buSzPts val="1100"/>
              <a:buNone/>
              <a:defRPr sz="700"/>
            </a:lvl5pPr>
            <a:lvl6pPr marL="2743200" lvl="5" indent="-228600" algn="l">
              <a:lnSpc>
                <a:spcPct val="120000"/>
              </a:lnSpc>
              <a:spcBef>
                <a:spcPts val="400"/>
              </a:spcBef>
              <a:spcAft>
                <a:spcPts val="0"/>
              </a:spcAft>
              <a:buSzPts val="1100"/>
              <a:buNone/>
              <a:defRPr sz="700"/>
            </a:lvl6pPr>
            <a:lvl7pPr marL="3200400" lvl="6" indent="-228600" algn="l">
              <a:lnSpc>
                <a:spcPct val="120000"/>
              </a:lnSpc>
              <a:spcBef>
                <a:spcPts val="400"/>
              </a:spcBef>
              <a:spcAft>
                <a:spcPts val="0"/>
              </a:spcAft>
              <a:buSzPts val="1100"/>
              <a:buNone/>
              <a:defRPr sz="700"/>
            </a:lvl7pPr>
            <a:lvl8pPr marL="3657600" lvl="7" indent="-228600" algn="l">
              <a:lnSpc>
                <a:spcPct val="120000"/>
              </a:lnSpc>
              <a:spcBef>
                <a:spcPts val="400"/>
              </a:spcBef>
              <a:spcAft>
                <a:spcPts val="0"/>
              </a:spcAft>
              <a:buSzPts val="1100"/>
              <a:buNone/>
              <a:defRPr sz="700"/>
            </a:lvl8pPr>
            <a:lvl9pPr marL="4114800" lvl="8" indent="-228600" algn="l">
              <a:lnSpc>
                <a:spcPct val="120000"/>
              </a:lnSpc>
              <a:spcBef>
                <a:spcPts val="400"/>
              </a:spcBef>
              <a:spcAft>
                <a:spcPts val="0"/>
              </a:spcAft>
              <a:buSzPts val="1100"/>
              <a:buNone/>
              <a:defRPr sz="700"/>
            </a:lvl9pPr>
          </a:lstStyle>
          <a:p>
            <a:endParaRPr/>
          </a:p>
        </p:txBody>
      </p:sp>
      <p:sp>
        <p:nvSpPr>
          <p:cNvPr id="159" name="Google Shape;159;p27"/>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0" name="Google Shape;160;p27"/>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7"/>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28"/>
          <p:cNvSpPr txBox="1">
            <a:spLocks noGrp="1"/>
          </p:cNvSpPr>
          <p:nvPr>
            <p:ph type="body" idx="1"/>
          </p:nvPr>
        </p:nvSpPr>
        <p:spPr>
          <a:xfrm>
            <a:off x="518880" y="2859769"/>
            <a:ext cx="2482596" cy="432196"/>
          </a:xfrm>
          <a:prstGeom prst="rect">
            <a:avLst/>
          </a:prstGeom>
          <a:noFill/>
          <a:ln>
            <a:noFill/>
          </a:ln>
        </p:spPr>
        <p:txBody>
          <a:bodyPr spcFirstLastPara="1" wrap="square" lIns="68575" tIns="34275" rIns="68575" bIns="34275" anchor="b" anchorCtr="0">
            <a:noAutofit/>
          </a:bodyPr>
          <a:lstStyle>
            <a:lvl1pPr marL="457200" lvl="0" indent="-228600" algn="ctr">
              <a:lnSpc>
                <a:spcPct val="90000"/>
              </a:lnSpc>
              <a:spcBef>
                <a:spcPts val="800"/>
              </a:spcBef>
              <a:spcAft>
                <a:spcPts val="0"/>
              </a:spcAft>
              <a:buSzPts val="2600"/>
              <a:buNone/>
              <a:defRPr sz="17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65" name="Google Shape;165;p28"/>
          <p:cNvSpPr>
            <a:spLocks noGrp="1"/>
          </p:cNvSpPr>
          <p:nvPr>
            <p:ph type="pic" idx="2"/>
          </p:nvPr>
        </p:nvSpPr>
        <p:spPr>
          <a:xfrm>
            <a:off x="514335" y="1547546"/>
            <a:ext cx="2482596" cy="1152544"/>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66" name="Google Shape;166;p28"/>
          <p:cNvSpPr txBox="1">
            <a:spLocks noGrp="1"/>
          </p:cNvSpPr>
          <p:nvPr>
            <p:ph type="body" idx="3"/>
          </p:nvPr>
        </p:nvSpPr>
        <p:spPr>
          <a:xfrm>
            <a:off x="518880" y="3291965"/>
            <a:ext cx="2482596" cy="738974"/>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1700"/>
              <a:buNone/>
              <a:defRPr sz="1100"/>
            </a:lvl1pPr>
            <a:lvl2pPr marL="914400" lvl="1" indent="-228600" algn="l">
              <a:lnSpc>
                <a:spcPct val="120000"/>
              </a:lnSpc>
              <a:spcBef>
                <a:spcPts val="400"/>
              </a:spcBef>
              <a:spcAft>
                <a:spcPts val="0"/>
              </a:spcAft>
              <a:buSzPts val="1400"/>
              <a:buNone/>
              <a:defRPr sz="900"/>
            </a:lvl2pPr>
            <a:lvl3pPr marL="1371600" lvl="2" indent="-228600" algn="l">
              <a:lnSpc>
                <a:spcPct val="120000"/>
              </a:lnSpc>
              <a:spcBef>
                <a:spcPts val="400"/>
              </a:spcBef>
              <a:spcAft>
                <a:spcPts val="0"/>
              </a:spcAft>
              <a:buSzPts val="1200"/>
              <a:buNone/>
              <a:defRPr sz="800"/>
            </a:lvl3pPr>
            <a:lvl4pPr marL="1828800" lvl="3" indent="-228600" algn="l">
              <a:lnSpc>
                <a:spcPct val="120000"/>
              </a:lnSpc>
              <a:spcBef>
                <a:spcPts val="400"/>
              </a:spcBef>
              <a:spcAft>
                <a:spcPts val="0"/>
              </a:spcAft>
              <a:buSzPts val="1100"/>
              <a:buNone/>
              <a:defRPr sz="700"/>
            </a:lvl4pPr>
            <a:lvl5pPr marL="2286000" lvl="4" indent="-228600" algn="l">
              <a:lnSpc>
                <a:spcPct val="120000"/>
              </a:lnSpc>
              <a:spcBef>
                <a:spcPts val="400"/>
              </a:spcBef>
              <a:spcAft>
                <a:spcPts val="0"/>
              </a:spcAft>
              <a:buSzPts val="1100"/>
              <a:buNone/>
              <a:defRPr sz="700"/>
            </a:lvl5pPr>
            <a:lvl6pPr marL="2743200" lvl="5" indent="-228600" algn="l">
              <a:lnSpc>
                <a:spcPct val="120000"/>
              </a:lnSpc>
              <a:spcBef>
                <a:spcPts val="400"/>
              </a:spcBef>
              <a:spcAft>
                <a:spcPts val="0"/>
              </a:spcAft>
              <a:buSzPts val="1100"/>
              <a:buNone/>
              <a:defRPr sz="700"/>
            </a:lvl6pPr>
            <a:lvl7pPr marL="3200400" lvl="6" indent="-228600" algn="l">
              <a:lnSpc>
                <a:spcPct val="120000"/>
              </a:lnSpc>
              <a:spcBef>
                <a:spcPts val="400"/>
              </a:spcBef>
              <a:spcAft>
                <a:spcPts val="0"/>
              </a:spcAft>
              <a:buSzPts val="1100"/>
              <a:buNone/>
              <a:defRPr sz="700"/>
            </a:lvl7pPr>
            <a:lvl8pPr marL="3657600" lvl="7" indent="-228600" algn="l">
              <a:lnSpc>
                <a:spcPct val="120000"/>
              </a:lnSpc>
              <a:spcBef>
                <a:spcPts val="400"/>
              </a:spcBef>
              <a:spcAft>
                <a:spcPts val="0"/>
              </a:spcAft>
              <a:buSzPts val="1100"/>
              <a:buNone/>
              <a:defRPr sz="700"/>
            </a:lvl8pPr>
            <a:lvl9pPr marL="4114800" lvl="8" indent="-228600" algn="l">
              <a:lnSpc>
                <a:spcPct val="120000"/>
              </a:lnSpc>
              <a:spcBef>
                <a:spcPts val="400"/>
              </a:spcBef>
              <a:spcAft>
                <a:spcPts val="0"/>
              </a:spcAft>
              <a:buSzPts val="1100"/>
              <a:buNone/>
              <a:defRPr sz="700"/>
            </a:lvl9pPr>
          </a:lstStyle>
          <a:p>
            <a:endParaRPr/>
          </a:p>
        </p:txBody>
      </p:sp>
      <p:sp>
        <p:nvSpPr>
          <p:cNvPr id="167" name="Google Shape;167;p28"/>
          <p:cNvSpPr txBox="1">
            <a:spLocks noGrp="1"/>
          </p:cNvSpPr>
          <p:nvPr>
            <p:ph type="body" idx="4"/>
          </p:nvPr>
        </p:nvSpPr>
        <p:spPr>
          <a:xfrm>
            <a:off x="3178057" y="2859769"/>
            <a:ext cx="2482596" cy="432196"/>
          </a:xfrm>
          <a:prstGeom prst="rect">
            <a:avLst/>
          </a:prstGeom>
          <a:noFill/>
          <a:ln>
            <a:noFill/>
          </a:ln>
        </p:spPr>
        <p:txBody>
          <a:bodyPr spcFirstLastPara="1" wrap="square" lIns="68575" tIns="34275" rIns="68575" bIns="34275" anchor="b" anchorCtr="0">
            <a:noAutofit/>
          </a:bodyPr>
          <a:lstStyle>
            <a:lvl1pPr marL="457200" lvl="0" indent="-228600" algn="ctr">
              <a:lnSpc>
                <a:spcPct val="90000"/>
              </a:lnSpc>
              <a:spcBef>
                <a:spcPts val="800"/>
              </a:spcBef>
              <a:spcAft>
                <a:spcPts val="0"/>
              </a:spcAft>
              <a:buSzPts val="2600"/>
              <a:buNone/>
              <a:defRPr sz="17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68" name="Google Shape;168;p28"/>
          <p:cNvSpPr>
            <a:spLocks noGrp="1"/>
          </p:cNvSpPr>
          <p:nvPr>
            <p:ph type="pic" idx="5"/>
          </p:nvPr>
        </p:nvSpPr>
        <p:spPr>
          <a:xfrm>
            <a:off x="3176999" y="1547546"/>
            <a:ext cx="2482596" cy="1151428"/>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69" name="Google Shape;169;p28"/>
          <p:cNvSpPr txBox="1">
            <a:spLocks noGrp="1"/>
          </p:cNvSpPr>
          <p:nvPr>
            <p:ph type="body" idx="6"/>
          </p:nvPr>
        </p:nvSpPr>
        <p:spPr>
          <a:xfrm>
            <a:off x="3176999" y="3291965"/>
            <a:ext cx="2482596" cy="738975"/>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1700"/>
              <a:buNone/>
              <a:defRPr sz="1100"/>
            </a:lvl1pPr>
            <a:lvl2pPr marL="914400" lvl="1" indent="-228600" algn="l">
              <a:lnSpc>
                <a:spcPct val="120000"/>
              </a:lnSpc>
              <a:spcBef>
                <a:spcPts val="400"/>
              </a:spcBef>
              <a:spcAft>
                <a:spcPts val="0"/>
              </a:spcAft>
              <a:buSzPts val="1400"/>
              <a:buNone/>
              <a:defRPr sz="900"/>
            </a:lvl2pPr>
            <a:lvl3pPr marL="1371600" lvl="2" indent="-228600" algn="l">
              <a:lnSpc>
                <a:spcPct val="120000"/>
              </a:lnSpc>
              <a:spcBef>
                <a:spcPts val="400"/>
              </a:spcBef>
              <a:spcAft>
                <a:spcPts val="0"/>
              </a:spcAft>
              <a:buSzPts val="1200"/>
              <a:buNone/>
              <a:defRPr sz="800"/>
            </a:lvl3pPr>
            <a:lvl4pPr marL="1828800" lvl="3" indent="-228600" algn="l">
              <a:lnSpc>
                <a:spcPct val="120000"/>
              </a:lnSpc>
              <a:spcBef>
                <a:spcPts val="400"/>
              </a:spcBef>
              <a:spcAft>
                <a:spcPts val="0"/>
              </a:spcAft>
              <a:buSzPts val="1100"/>
              <a:buNone/>
              <a:defRPr sz="700"/>
            </a:lvl4pPr>
            <a:lvl5pPr marL="2286000" lvl="4" indent="-228600" algn="l">
              <a:lnSpc>
                <a:spcPct val="120000"/>
              </a:lnSpc>
              <a:spcBef>
                <a:spcPts val="400"/>
              </a:spcBef>
              <a:spcAft>
                <a:spcPts val="0"/>
              </a:spcAft>
              <a:buSzPts val="1100"/>
              <a:buNone/>
              <a:defRPr sz="700"/>
            </a:lvl5pPr>
            <a:lvl6pPr marL="2743200" lvl="5" indent="-228600" algn="l">
              <a:lnSpc>
                <a:spcPct val="120000"/>
              </a:lnSpc>
              <a:spcBef>
                <a:spcPts val="400"/>
              </a:spcBef>
              <a:spcAft>
                <a:spcPts val="0"/>
              </a:spcAft>
              <a:buSzPts val="1100"/>
              <a:buNone/>
              <a:defRPr sz="700"/>
            </a:lvl6pPr>
            <a:lvl7pPr marL="3200400" lvl="6" indent="-228600" algn="l">
              <a:lnSpc>
                <a:spcPct val="120000"/>
              </a:lnSpc>
              <a:spcBef>
                <a:spcPts val="400"/>
              </a:spcBef>
              <a:spcAft>
                <a:spcPts val="0"/>
              </a:spcAft>
              <a:buSzPts val="1100"/>
              <a:buNone/>
              <a:defRPr sz="700"/>
            </a:lvl7pPr>
            <a:lvl8pPr marL="3657600" lvl="7" indent="-228600" algn="l">
              <a:lnSpc>
                <a:spcPct val="120000"/>
              </a:lnSpc>
              <a:spcBef>
                <a:spcPts val="400"/>
              </a:spcBef>
              <a:spcAft>
                <a:spcPts val="0"/>
              </a:spcAft>
              <a:buSzPts val="1100"/>
              <a:buNone/>
              <a:defRPr sz="700"/>
            </a:lvl8pPr>
            <a:lvl9pPr marL="4114800" lvl="8" indent="-228600" algn="l">
              <a:lnSpc>
                <a:spcPct val="120000"/>
              </a:lnSpc>
              <a:spcBef>
                <a:spcPts val="400"/>
              </a:spcBef>
              <a:spcAft>
                <a:spcPts val="0"/>
              </a:spcAft>
              <a:buSzPts val="1100"/>
              <a:buNone/>
              <a:defRPr sz="700"/>
            </a:lvl9pPr>
          </a:lstStyle>
          <a:p>
            <a:endParaRPr/>
          </a:p>
        </p:txBody>
      </p:sp>
      <p:sp>
        <p:nvSpPr>
          <p:cNvPr id="170" name="Google Shape;170;p28"/>
          <p:cNvSpPr txBox="1">
            <a:spLocks noGrp="1"/>
          </p:cNvSpPr>
          <p:nvPr>
            <p:ph type="body" idx="7"/>
          </p:nvPr>
        </p:nvSpPr>
        <p:spPr>
          <a:xfrm>
            <a:off x="5826708" y="2859769"/>
            <a:ext cx="2482596" cy="432196"/>
          </a:xfrm>
          <a:prstGeom prst="rect">
            <a:avLst/>
          </a:prstGeom>
          <a:noFill/>
          <a:ln>
            <a:noFill/>
          </a:ln>
        </p:spPr>
        <p:txBody>
          <a:bodyPr spcFirstLastPara="1" wrap="square" lIns="68575" tIns="34275" rIns="68575" bIns="34275" anchor="b" anchorCtr="0">
            <a:noAutofit/>
          </a:bodyPr>
          <a:lstStyle>
            <a:lvl1pPr marL="457200" lvl="0" indent="-228600" algn="ctr">
              <a:lnSpc>
                <a:spcPct val="90000"/>
              </a:lnSpc>
              <a:spcBef>
                <a:spcPts val="800"/>
              </a:spcBef>
              <a:spcAft>
                <a:spcPts val="0"/>
              </a:spcAft>
              <a:buSzPts val="2600"/>
              <a:buNone/>
              <a:defRPr sz="1700" b="0">
                <a:solidFill>
                  <a:schemeClr val="accent1"/>
                </a:solidFill>
              </a:defRPr>
            </a:lvl1pPr>
            <a:lvl2pPr marL="914400" lvl="1" indent="-228600" algn="l">
              <a:lnSpc>
                <a:spcPct val="120000"/>
              </a:lnSpc>
              <a:spcBef>
                <a:spcPts val="400"/>
              </a:spcBef>
              <a:spcAft>
                <a:spcPts val="0"/>
              </a:spcAft>
              <a:buSzPts val="2400"/>
              <a:buNone/>
              <a:defRPr sz="1500" b="1"/>
            </a:lvl2pPr>
            <a:lvl3pPr marL="1371600" lvl="2" indent="-228600" algn="l">
              <a:lnSpc>
                <a:spcPct val="120000"/>
              </a:lnSpc>
              <a:spcBef>
                <a:spcPts val="400"/>
              </a:spcBef>
              <a:spcAft>
                <a:spcPts val="0"/>
              </a:spcAft>
              <a:buSzPts val="2200"/>
              <a:buNone/>
              <a:defRPr sz="1400" b="1"/>
            </a:lvl3pPr>
            <a:lvl4pPr marL="1828800" lvl="3" indent="-228600" algn="l">
              <a:lnSpc>
                <a:spcPct val="120000"/>
              </a:lnSpc>
              <a:spcBef>
                <a:spcPts val="400"/>
              </a:spcBef>
              <a:spcAft>
                <a:spcPts val="0"/>
              </a:spcAft>
              <a:buSzPts val="1900"/>
              <a:buNone/>
              <a:defRPr sz="1200" b="1"/>
            </a:lvl4pPr>
            <a:lvl5pPr marL="2286000" lvl="4" indent="-228600" algn="l">
              <a:lnSpc>
                <a:spcPct val="120000"/>
              </a:lnSpc>
              <a:spcBef>
                <a:spcPts val="400"/>
              </a:spcBef>
              <a:spcAft>
                <a:spcPts val="0"/>
              </a:spcAft>
              <a:buSzPts val="1900"/>
              <a:buNone/>
              <a:defRPr sz="1200" b="1"/>
            </a:lvl5pPr>
            <a:lvl6pPr marL="2743200" lvl="5" indent="-228600" algn="l">
              <a:lnSpc>
                <a:spcPct val="120000"/>
              </a:lnSpc>
              <a:spcBef>
                <a:spcPts val="400"/>
              </a:spcBef>
              <a:spcAft>
                <a:spcPts val="0"/>
              </a:spcAft>
              <a:buSzPts val="1900"/>
              <a:buNone/>
              <a:defRPr sz="1200" b="1"/>
            </a:lvl6pPr>
            <a:lvl7pPr marL="3200400" lvl="6" indent="-228600" algn="l">
              <a:lnSpc>
                <a:spcPct val="120000"/>
              </a:lnSpc>
              <a:spcBef>
                <a:spcPts val="400"/>
              </a:spcBef>
              <a:spcAft>
                <a:spcPts val="0"/>
              </a:spcAft>
              <a:buSzPts val="1900"/>
              <a:buNone/>
              <a:defRPr sz="1200" b="1"/>
            </a:lvl7pPr>
            <a:lvl8pPr marL="3657600" lvl="7" indent="-228600" algn="l">
              <a:lnSpc>
                <a:spcPct val="120000"/>
              </a:lnSpc>
              <a:spcBef>
                <a:spcPts val="400"/>
              </a:spcBef>
              <a:spcAft>
                <a:spcPts val="0"/>
              </a:spcAft>
              <a:buSzPts val="1900"/>
              <a:buNone/>
              <a:defRPr sz="1200" b="1"/>
            </a:lvl8pPr>
            <a:lvl9pPr marL="4114800" lvl="8" indent="-228600" algn="l">
              <a:lnSpc>
                <a:spcPct val="120000"/>
              </a:lnSpc>
              <a:spcBef>
                <a:spcPts val="400"/>
              </a:spcBef>
              <a:spcAft>
                <a:spcPts val="0"/>
              </a:spcAft>
              <a:buSzPts val="1900"/>
              <a:buNone/>
              <a:defRPr sz="1200" b="1"/>
            </a:lvl9pPr>
          </a:lstStyle>
          <a:p>
            <a:endParaRPr/>
          </a:p>
        </p:txBody>
      </p:sp>
      <p:sp>
        <p:nvSpPr>
          <p:cNvPr id="171" name="Google Shape;171;p28"/>
          <p:cNvSpPr>
            <a:spLocks noGrp="1"/>
          </p:cNvSpPr>
          <p:nvPr>
            <p:ph type="pic" idx="8"/>
          </p:nvPr>
        </p:nvSpPr>
        <p:spPr>
          <a:xfrm>
            <a:off x="5826614" y="1547546"/>
            <a:ext cx="2482596" cy="115289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72" name="Google Shape;172;p28"/>
          <p:cNvSpPr txBox="1">
            <a:spLocks noGrp="1"/>
          </p:cNvSpPr>
          <p:nvPr>
            <p:ph type="body" idx="9"/>
          </p:nvPr>
        </p:nvSpPr>
        <p:spPr>
          <a:xfrm>
            <a:off x="5826614" y="3291963"/>
            <a:ext cx="2482596" cy="738976"/>
          </a:xfrm>
          <a:prstGeom prst="rect">
            <a:avLst/>
          </a:prstGeom>
          <a:noFill/>
          <a:ln>
            <a:noFill/>
          </a:ln>
        </p:spPr>
        <p:txBody>
          <a:bodyPr spcFirstLastPara="1" wrap="square" lIns="68575" tIns="34275" rIns="68575" bIns="34275" anchor="t" anchorCtr="0">
            <a:normAutofit/>
          </a:bodyPr>
          <a:lstStyle>
            <a:lvl1pPr marL="457200" lvl="0" indent="-228600" algn="ctr">
              <a:lnSpc>
                <a:spcPct val="120000"/>
              </a:lnSpc>
              <a:spcBef>
                <a:spcPts val="800"/>
              </a:spcBef>
              <a:spcAft>
                <a:spcPts val="0"/>
              </a:spcAft>
              <a:buSzPts val="1700"/>
              <a:buNone/>
              <a:defRPr sz="1100"/>
            </a:lvl1pPr>
            <a:lvl2pPr marL="914400" lvl="1" indent="-228600" algn="l">
              <a:lnSpc>
                <a:spcPct val="120000"/>
              </a:lnSpc>
              <a:spcBef>
                <a:spcPts val="400"/>
              </a:spcBef>
              <a:spcAft>
                <a:spcPts val="0"/>
              </a:spcAft>
              <a:buSzPts val="1400"/>
              <a:buNone/>
              <a:defRPr sz="900"/>
            </a:lvl2pPr>
            <a:lvl3pPr marL="1371600" lvl="2" indent="-228600" algn="l">
              <a:lnSpc>
                <a:spcPct val="120000"/>
              </a:lnSpc>
              <a:spcBef>
                <a:spcPts val="400"/>
              </a:spcBef>
              <a:spcAft>
                <a:spcPts val="0"/>
              </a:spcAft>
              <a:buSzPts val="1200"/>
              <a:buNone/>
              <a:defRPr sz="800"/>
            </a:lvl3pPr>
            <a:lvl4pPr marL="1828800" lvl="3" indent="-228600" algn="l">
              <a:lnSpc>
                <a:spcPct val="120000"/>
              </a:lnSpc>
              <a:spcBef>
                <a:spcPts val="400"/>
              </a:spcBef>
              <a:spcAft>
                <a:spcPts val="0"/>
              </a:spcAft>
              <a:buSzPts val="1100"/>
              <a:buNone/>
              <a:defRPr sz="700"/>
            </a:lvl4pPr>
            <a:lvl5pPr marL="2286000" lvl="4" indent="-228600" algn="l">
              <a:lnSpc>
                <a:spcPct val="120000"/>
              </a:lnSpc>
              <a:spcBef>
                <a:spcPts val="400"/>
              </a:spcBef>
              <a:spcAft>
                <a:spcPts val="0"/>
              </a:spcAft>
              <a:buSzPts val="1100"/>
              <a:buNone/>
              <a:defRPr sz="700"/>
            </a:lvl5pPr>
            <a:lvl6pPr marL="2743200" lvl="5" indent="-228600" algn="l">
              <a:lnSpc>
                <a:spcPct val="120000"/>
              </a:lnSpc>
              <a:spcBef>
                <a:spcPts val="400"/>
              </a:spcBef>
              <a:spcAft>
                <a:spcPts val="0"/>
              </a:spcAft>
              <a:buSzPts val="1100"/>
              <a:buNone/>
              <a:defRPr sz="700"/>
            </a:lvl6pPr>
            <a:lvl7pPr marL="3200400" lvl="6" indent="-228600" algn="l">
              <a:lnSpc>
                <a:spcPct val="120000"/>
              </a:lnSpc>
              <a:spcBef>
                <a:spcPts val="400"/>
              </a:spcBef>
              <a:spcAft>
                <a:spcPts val="0"/>
              </a:spcAft>
              <a:buSzPts val="1100"/>
              <a:buNone/>
              <a:defRPr sz="700"/>
            </a:lvl7pPr>
            <a:lvl8pPr marL="3657600" lvl="7" indent="-228600" algn="l">
              <a:lnSpc>
                <a:spcPct val="120000"/>
              </a:lnSpc>
              <a:spcBef>
                <a:spcPts val="400"/>
              </a:spcBef>
              <a:spcAft>
                <a:spcPts val="0"/>
              </a:spcAft>
              <a:buSzPts val="1100"/>
              <a:buNone/>
              <a:defRPr sz="700"/>
            </a:lvl8pPr>
            <a:lvl9pPr marL="4114800" lvl="8" indent="-228600" algn="l">
              <a:lnSpc>
                <a:spcPct val="120000"/>
              </a:lnSpc>
              <a:spcBef>
                <a:spcPts val="400"/>
              </a:spcBef>
              <a:spcAft>
                <a:spcPts val="0"/>
              </a:spcAft>
              <a:buSzPts val="1100"/>
              <a:buNone/>
              <a:defRPr sz="700"/>
            </a:lvl9pPr>
          </a:lstStyle>
          <a:p>
            <a:endParaRPr/>
          </a:p>
        </p:txBody>
      </p:sp>
      <p:sp>
        <p:nvSpPr>
          <p:cNvPr id="173" name="Google Shape;173;p28"/>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4" name="Google Shape;174;p28"/>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5" name="Google Shape;175;p28"/>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8" name="Google Shape;178;p29"/>
          <p:cNvSpPr txBox="1">
            <a:spLocks noGrp="1"/>
          </p:cNvSpPr>
          <p:nvPr>
            <p:ph type="body" idx="1"/>
          </p:nvPr>
        </p:nvSpPr>
        <p:spPr>
          <a:xfrm rot="5400000">
            <a:off x="3170669" y="-1108772"/>
            <a:ext cx="2483393" cy="7796030"/>
          </a:xfrm>
          <a:prstGeom prst="rect">
            <a:avLst/>
          </a:prstGeom>
          <a:noFill/>
          <a:ln>
            <a:noFill/>
          </a:ln>
        </p:spPr>
        <p:txBody>
          <a:bodyPr spcFirstLastPara="1" wrap="square" lIns="68575" tIns="34275" rIns="68575" bIns="34275" anchor="t"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79" name="Google Shape;179;p29"/>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0" name="Google Shape;180;p29"/>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29"/>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rot="5400000">
            <a:off x="5702844" y="1423402"/>
            <a:ext cx="3516589" cy="169848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4" name="Google Shape;184;p30"/>
          <p:cNvSpPr txBox="1">
            <a:spLocks noGrp="1"/>
          </p:cNvSpPr>
          <p:nvPr>
            <p:ph type="body" idx="1"/>
          </p:nvPr>
        </p:nvSpPr>
        <p:spPr>
          <a:xfrm rot="5400000">
            <a:off x="1720217" y="-691517"/>
            <a:ext cx="3516589" cy="5928323"/>
          </a:xfrm>
          <a:prstGeom prst="rect">
            <a:avLst/>
          </a:prstGeom>
          <a:noFill/>
          <a:ln>
            <a:noFill/>
          </a:ln>
        </p:spPr>
        <p:txBody>
          <a:bodyPr spcFirstLastPara="1" wrap="square" lIns="68575" tIns="34275" rIns="68575" bIns="34275" anchor="t"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85" name="Google Shape;185;p30"/>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6" name="Google Shape;186;p30"/>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7" name="Google Shape;187;p30"/>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685800" y="457200"/>
            <a:ext cx="7772400" cy="85725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0" name="Google Shape;190;p31"/>
          <p:cNvSpPr txBox="1">
            <a:spLocks noGrp="1"/>
          </p:cNvSpPr>
          <p:nvPr>
            <p:ph type="body" idx="1"/>
          </p:nvPr>
        </p:nvSpPr>
        <p:spPr>
          <a:xfrm>
            <a:off x="685800" y="1485900"/>
            <a:ext cx="3810000" cy="3086100"/>
          </a:xfrm>
          <a:prstGeom prst="rect">
            <a:avLst/>
          </a:prstGeom>
          <a:noFill/>
          <a:ln>
            <a:noFill/>
          </a:ln>
        </p:spPr>
        <p:txBody>
          <a:bodyPr spcFirstLastPara="1" wrap="square" lIns="68575" tIns="34275" rIns="68575" bIns="34275" anchor="ctr"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91" name="Google Shape;191;p31"/>
          <p:cNvSpPr txBox="1">
            <a:spLocks noGrp="1"/>
          </p:cNvSpPr>
          <p:nvPr>
            <p:ph type="body" idx="2"/>
          </p:nvPr>
        </p:nvSpPr>
        <p:spPr>
          <a:xfrm>
            <a:off x="4648200" y="1485900"/>
            <a:ext cx="3810000" cy="3086100"/>
          </a:xfrm>
          <a:prstGeom prst="rect">
            <a:avLst/>
          </a:prstGeom>
          <a:noFill/>
          <a:ln>
            <a:noFill/>
          </a:ln>
        </p:spPr>
        <p:txBody>
          <a:bodyPr spcFirstLastPara="1" wrap="square" lIns="68575" tIns="34275" rIns="68575" bIns="34275" anchor="ctr" anchorCtr="0">
            <a:normAutofit/>
          </a:bodyPr>
          <a:lstStyle>
            <a:lvl1pPr marL="457200" lvl="0" indent="-368300" algn="l">
              <a:lnSpc>
                <a:spcPct val="120000"/>
              </a:lnSpc>
              <a:spcBef>
                <a:spcPts val="800"/>
              </a:spcBef>
              <a:spcAft>
                <a:spcPts val="0"/>
              </a:spcAft>
              <a:buSzPts val="2200"/>
              <a:buChar char="•"/>
              <a:defRPr/>
            </a:lvl1pPr>
            <a:lvl2pPr marL="914400" lvl="1" indent="-368300" algn="l">
              <a:lnSpc>
                <a:spcPct val="120000"/>
              </a:lnSpc>
              <a:spcBef>
                <a:spcPts val="400"/>
              </a:spcBef>
              <a:spcAft>
                <a:spcPts val="0"/>
              </a:spcAft>
              <a:buSzPts val="2200"/>
              <a:buChar char="•"/>
              <a:defRPr/>
            </a:lvl2pPr>
            <a:lvl3pPr marL="1371600" lvl="2" indent="-368300" algn="l">
              <a:lnSpc>
                <a:spcPct val="120000"/>
              </a:lnSpc>
              <a:spcBef>
                <a:spcPts val="400"/>
              </a:spcBef>
              <a:spcAft>
                <a:spcPts val="0"/>
              </a:spcAft>
              <a:buSzPts val="2200"/>
              <a:buChar char="•"/>
              <a:defRPr/>
            </a:lvl3pPr>
            <a:lvl4pPr marL="1828800" lvl="3" indent="-368300" algn="l">
              <a:lnSpc>
                <a:spcPct val="120000"/>
              </a:lnSpc>
              <a:spcBef>
                <a:spcPts val="400"/>
              </a:spcBef>
              <a:spcAft>
                <a:spcPts val="0"/>
              </a:spcAft>
              <a:buSzPts val="2200"/>
              <a:buChar char="•"/>
              <a:defRPr/>
            </a:lvl4pPr>
            <a:lvl5pPr marL="2286000" lvl="4" indent="-368300" algn="l">
              <a:lnSpc>
                <a:spcPct val="120000"/>
              </a:lnSpc>
              <a:spcBef>
                <a:spcPts val="400"/>
              </a:spcBef>
              <a:spcAft>
                <a:spcPts val="0"/>
              </a:spcAft>
              <a:buSzPts val="2200"/>
              <a:buChar char="•"/>
              <a:defRPr/>
            </a:lvl5pPr>
            <a:lvl6pPr marL="2743200" lvl="5" indent="-368300" algn="l">
              <a:lnSpc>
                <a:spcPct val="120000"/>
              </a:lnSpc>
              <a:spcBef>
                <a:spcPts val="400"/>
              </a:spcBef>
              <a:spcAft>
                <a:spcPts val="0"/>
              </a:spcAft>
              <a:buSzPts val="2200"/>
              <a:buChar char="•"/>
              <a:defRPr/>
            </a:lvl6pPr>
            <a:lvl7pPr marL="3200400" lvl="6" indent="-368300" algn="l">
              <a:lnSpc>
                <a:spcPct val="120000"/>
              </a:lnSpc>
              <a:spcBef>
                <a:spcPts val="400"/>
              </a:spcBef>
              <a:spcAft>
                <a:spcPts val="0"/>
              </a:spcAft>
              <a:buSzPts val="2200"/>
              <a:buChar char="•"/>
              <a:defRPr/>
            </a:lvl7pPr>
            <a:lvl8pPr marL="3657600" lvl="7" indent="-368300" algn="l">
              <a:lnSpc>
                <a:spcPct val="120000"/>
              </a:lnSpc>
              <a:spcBef>
                <a:spcPts val="400"/>
              </a:spcBef>
              <a:spcAft>
                <a:spcPts val="0"/>
              </a:spcAft>
              <a:buSzPts val="2200"/>
              <a:buChar char="•"/>
              <a:defRPr/>
            </a:lvl8pPr>
            <a:lvl9pPr marL="4114800" lvl="8" indent="-368300" algn="l">
              <a:lnSpc>
                <a:spcPct val="120000"/>
              </a:lnSpc>
              <a:spcBef>
                <a:spcPts val="400"/>
              </a:spcBef>
              <a:spcAft>
                <a:spcPts val="0"/>
              </a:spcAft>
              <a:buSzPts val="2200"/>
              <a:buChar char="•"/>
              <a:defRPr/>
            </a:lvl9pPr>
          </a:lstStyle>
          <a:p>
            <a:endParaRPr/>
          </a:p>
        </p:txBody>
      </p:sp>
      <p:sp>
        <p:nvSpPr>
          <p:cNvPr id="192" name="Google Shape;192;p31"/>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3" name="Google Shape;193;p31"/>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4" name="Google Shape;194;p31"/>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marR="0" lvl="0" indent="0" algn="ctr">
              <a:spcBef>
                <a:spcPts val="0"/>
              </a:spcBef>
              <a:buNone/>
              <a:defRPr sz="2400" cap="none">
                <a:solidFill>
                  <a:srgbClr val="7F7F00"/>
                </a:solidFill>
                <a:latin typeface="Comic Sans MS"/>
                <a:ea typeface="Comic Sans MS"/>
                <a:cs typeface="Comic Sans MS"/>
                <a:sym typeface="Comic Sans MS"/>
              </a:defRPr>
            </a:lvl1pPr>
            <a:lvl2pPr marL="0" marR="0" lvl="1" indent="0" algn="ctr">
              <a:spcBef>
                <a:spcPts val="0"/>
              </a:spcBef>
              <a:buNone/>
              <a:defRPr sz="2400" cap="none">
                <a:solidFill>
                  <a:srgbClr val="7F7F00"/>
                </a:solidFill>
                <a:latin typeface="Comic Sans MS"/>
                <a:ea typeface="Comic Sans MS"/>
                <a:cs typeface="Comic Sans MS"/>
                <a:sym typeface="Comic Sans MS"/>
              </a:defRPr>
            </a:lvl2pPr>
            <a:lvl3pPr marL="0" marR="0" lvl="2" indent="0" algn="ctr">
              <a:spcBef>
                <a:spcPts val="0"/>
              </a:spcBef>
              <a:buNone/>
              <a:defRPr sz="2400" cap="none">
                <a:solidFill>
                  <a:srgbClr val="7F7F00"/>
                </a:solidFill>
                <a:latin typeface="Comic Sans MS"/>
                <a:ea typeface="Comic Sans MS"/>
                <a:cs typeface="Comic Sans MS"/>
                <a:sym typeface="Comic Sans MS"/>
              </a:defRPr>
            </a:lvl3pPr>
            <a:lvl4pPr marL="0" marR="0" lvl="3" indent="0" algn="ctr">
              <a:spcBef>
                <a:spcPts val="0"/>
              </a:spcBef>
              <a:buNone/>
              <a:defRPr sz="2400" cap="none">
                <a:solidFill>
                  <a:srgbClr val="7F7F00"/>
                </a:solidFill>
                <a:latin typeface="Comic Sans MS"/>
                <a:ea typeface="Comic Sans MS"/>
                <a:cs typeface="Comic Sans MS"/>
                <a:sym typeface="Comic Sans MS"/>
              </a:defRPr>
            </a:lvl4pPr>
            <a:lvl5pPr marL="0" marR="0" lvl="4" indent="0" algn="ctr">
              <a:spcBef>
                <a:spcPts val="0"/>
              </a:spcBef>
              <a:buNone/>
              <a:defRPr sz="2400" cap="none">
                <a:solidFill>
                  <a:srgbClr val="7F7F00"/>
                </a:solidFill>
                <a:latin typeface="Comic Sans MS"/>
                <a:ea typeface="Comic Sans MS"/>
                <a:cs typeface="Comic Sans MS"/>
                <a:sym typeface="Comic Sans MS"/>
              </a:defRPr>
            </a:lvl5pPr>
            <a:lvl6pPr marL="0" marR="0" lvl="5" indent="0" algn="ctr">
              <a:spcBef>
                <a:spcPts val="0"/>
              </a:spcBef>
              <a:buNone/>
              <a:defRPr sz="2400" cap="none">
                <a:solidFill>
                  <a:srgbClr val="7F7F00"/>
                </a:solidFill>
                <a:latin typeface="Comic Sans MS"/>
                <a:ea typeface="Comic Sans MS"/>
                <a:cs typeface="Comic Sans MS"/>
                <a:sym typeface="Comic Sans MS"/>
              </a:defRPr>
            </a:lvl6pPr>
            <a:lvl7pPr marL="0" marR="0" lvl="6" indent="0" algn="ctr">
              <a:spcBef>
                <a:spcPts val="0"/>
              </a:spcBef>
              <a:buNone/>
              <a:defRPr sz="2400" cap="none">
                <a:solidFill>
                  <a:srgbClr val="7F7F00"/>
                </a:solidFill>
                <a:latin typeface="Comic Sans MS"/>
                <a:ea typeface="Comic Sans MS"/>
                <a:cs typeface="Comic Sans MS"/>
                <a:sym typeface="Comic Sans MS"/>
              </a:defRPr>
            </a:lvl7pPr>
            <a:lvl8pPr marL="0" marR="0" lvl="7" indent="0" algn="ctr">
              <a:spcBef>
                <a:spcPts val="0"/>
              </a:spcBef>
              <a:buNone/>
              <a:defRPr sz="2400" cap="none">
                <a:solidFill>
                  <a:srgbClr val="7F7F00"/>
                </a:solidFill>
                <a:latin typeface="Comic Sans MS"/>
                <a:ea typeface="Comic Sans MS"/>
                <a:cs typeface="Comic Sans MS"/>
                <a:sym typeface="Comic Sans MS"/>
              </a:defRPr>
            </a:lvl8pPr>
            <a:lvl9pPr marL="0" marR="0" lvl="8" indent="0" algn="ctr">
              <a:spcBef>
                <a:spcPts val="0"/>
              </a:spcBef>
              <a:buNone/>
              <a:defRPr sz="2400" cap="none">
                <a:solidFill>
                  <a:srgbClr val="7F7F00"/>
                </a:solidFill>
                <a:latin typeface="Comic Sans MS"/>
                <a:ea typeface="Comic Sans MS"/>
                <a:cs typeface="Comic Sans MS"/>
                <a:sym typeface="Comic Sans M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4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7" name="Google Shape;197;p32"/>
          <p:cNvSpPr txBox="1">
            <a:spLocks noGrp="1"/>
          </p:cNvSpPr>
          <p:nvPr>
            <p:ph type="body" idx="1"/>
          </p:nvPr>
        </p:nvSpPr>
        <p:spPr>
          <a:xfrm>
            <a:off x="311700" y="1152475"/>
            <a:ext cx="8520600" cy="3416400"/>
          </a:xfrm>
          <a:prstGeom prst="rect">
            <a:avLst/>
          </a:prstGeom>
        </p:spPr>
        <p:txBody>
          <a:bodyPr spcFirstLastPara="1" wrap="square" lIns="68575" tIns="34275" rIns="68575" bIns="34275" anchor="ctr" anchorCtr="0">
            <a:normAutofit/>
          </a:bodyPr>
          <a:lstStyle>
            <a:lvl1pPr marL="457200" lvl="0" indent="-381000" rtl="0">
              <a:spcBef>
                <a:spcPts val="800"/>
              </a:spcBef>
              <a:spcAft>
                <a:spcPts val="0"/>
              </a:spcAft>
              <a:buSzPts val="2400"/>
              <a:buChar char="•"/>
              <a:defRPr/>
            </a:lvl1pPr>
            <a:lvl2pPr marL="914400" lvl="1" indent="-368300" rtl="0">
              <a:spcBef>
                <a:spcPts val="400"/>
              </a:spcBef>
              <a:spcAft>
                <a:spcPts val="0"/>
              </a:spcAft>
              <a:buSzPts val="2200"/>
              <a:buChar char="•"/>
              <a:defRPr/>
            </a:lvl2pPr>
            <a:lvl3pPr marL="1371600" lvl="2" indent="-349250" rtl="0">
              <a:spcBef>
                <a:spcPts val="400"/>
              </a:spcBef>
              <a:spcAft>
                <a:spcPts val="0"/>
              </a:spcAft>
              <a:buSzPts val="1900"/>
              <a:buChar char="•"/>
              <a:defRPr/>
            </a:lvl3pPr>
            <a:lvl4pPr marL="1828800" lvl="3" indent="-336550" rtl="0">
              <a:spcBef>
                <a:spcPts val="400"/>
              </a:spcBef>
              <a:spcAft>
                <a:spcPts val="0"/>
              </a:spcAft>
              <a:buSzPts val="1700"/>
              <a:buChar char="•"/>
              <a:defRPr/>
            </a:lvl4pPr>
            <a:lvl5pPr marL="2286000" lvl="4" indent="-336550" rtl="0">
              <a:spcBef>
                <a:spcPts val="400"/>
              </a:spcBef>
              <a:spcAft>
                <a:spcPts val="0"/>
              </a:spcAft>
              <a:buSzPts val="1700"/>
              <a:buChar char="•"/>
              <a:defRPr/>
            </a:lvl5pPr>
            <a:lvl6pPr marL="2743200" lvl="5" indent="-336550" rtl="0">
              <a:spcBef>
                <a:spcPts val="400"/>
              </a:spcBef>
              <a:spcAft>
                <a:spcPts val="0"/>
              </a:spcAft>
              <a:buSzPts val="1700"/>
              <a:buChar char="•"/>
              <a:defRPr/>
            </a:lvl6pPr>
            <a:lvl7pPr marL="3200400" lvl="6" indent="-336550" rtl="0">
              <a:spcBef>
                <a:spcPts val="400"/>
              </a:spcBef>
              <a:spcAft>
                <a:spcPts val="0"/>
              </a:spcAft>
              <a:buSzPts val="1700"/>
              <a:buChar char="•"/>
              <a:defRPr/>
            </a:lvl7pPr>
            <a:lvl8pPr marL="3657600" lvl="7" indent="-336550" rtl="0">
              <a:spcBef>
                <a:spcPts val="400"/>
              </a:spcBef>
              <a:spcAft>
                <a:spcPts val="0"/>
              </a:spcAft>
              <a:buSzPts val="1700"/>
              <a:buChar char="•"/>
              <a:defRPr/>
            </a:lvl8pPr>
            <a:lvl9pPr marL="4114800" lvl="8" indent="-336550" rtl="0">
              <a:spcBef>
                <a:spcPts val="400"/>
              </a:spcBef>
              <a:spcAft>
                <a:spcPts val="0"/>
              </a:spcAft>
              <a:buSzPts val="1700"/>
              <a:buChar char="•"/>
              <a:defRPr/>
            </a:lvl9pPr>
          </a:lstStyle>
          <a:p>
            <a:endParaRPr/>
          </a:p>
        </p:txBody>
      </p:sp>
      <p:sp>
        <p:nvSpPr>
          <p:cNvPr id="198" name="Google Shape;198;p3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50"/>
        <p:cNvGrpSpPr/>
        <p:nvPr/>
      </p:nvGrpSpPr>
      <p:grpSpPr>
        <a:xfrm>
          <a:off x="0" y="0"/>
          <a:ext cx="0" cy="0"/>
          <a:chOff x="0" y="0"/>
          <a:chExt cx="0" cy="0"/>
        </a:xfrm>
      </p:grpSpPr>
      <p:pic>
        <p:nvPicPr>
          <p:cNvPr id="51" name="Google Shape;51;p13" descr="Brickwork-HD-R1a.jpg"/>
          <p:cNvPicPr preferRelativeResize="0"/>
          <p:nvPr/>
        </p:nvPicPr>
        <p:blipFill rotWithShape="1">
          <a:blip r:embed="rId22">
            <a:alphaModFix/>
          </a:blip>
          <a:srcRect/>
          <a:stretch/>
        </p:blipFill>
        <p:spPr>
          <a:xfrm>
            <a:off x="0" y="0"/>
            <a:ext cx="9144000" cy="5143500"/>
          </a:xfrm>
          <a:prstGeom prst="rect">
            <a:avLst/>
          </a:prstGeom>
          <a:noFill/>
          <a:ln>
            <a:noFill/>
          </a:ln>
        </p:spPr>
      </p:pic>
      <p:grpSp>
        <p:nvGrpSpPr>
          <p:cNvPr id="52" name="Google Shape;52;p13"/>
          <p:cNvGrpSpPr/>
          <p:nvPr/>
        </p:nvGrpSpPr>
        <p:grpSpPr>
          <a:xfrm>
            <a:off x="-19048" y="0"/>
            <a:ext cx="9004012" cy="4983061"/>
            <a:chOff x="-25397" y="0"/>
            <a:chExt cx="12005350" cy="6644081"/>
          </a:xfrm>
        </p:grpSpPr>
        <p:sp>
          <p:nvSpPr>
            <p:cNvPr id="53" name="Google Shape;53;p13"/>
            <p:cNvSpPr/>
            <p:nvPr/>
          </p:nvSpPr>
          <p:spPr>
            <a:xfrm>
              <a:off x="1" y="0"/>
              <a:ext cx="11979952" cy="6644081"/>
            </a:xfrm>
            <a:prstGeom prst="rect">
              <a:avLst/>
            </a:prstGeom>
            <a:blipFill rotWithShape="1">
              <a:blip r:embed="rId21">
                <a:alphaModFix/>
              </a:blip>
              <a:stretch>
                <a:fillRect/>
              </a:stretch>
            </a:blipFill>
            <a:ln>
              <a:noFill/>
            </a:ln>
            <a:effectLst>
              <a:outerShdw blurRad="98425" dist="76200" dir="4380000" algn="tl" rotWithShape="0">
                <a:srgbClr val="000000">
                  <a:alpha val="67843"/>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 name="Google Shape;54;p13"/>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55" name="Google Shape;55;p13"/>
            <p:cNvSpPr/>
            <p:nvPr/>
          </p:nvSpPr>
          <p:spPr>
            <a:xfrm>
              <a:off x="1" y="5600215"/>
              <a:ext cx="11706512" cy="780581"/>
            </a:xfrm>
            <a:prstGeom prst="rect">
              <a:avLst/>
            </a:prstGeom>
            <a:gradFill>
              <a:gsLst>
                <a:gs pos="0">
                  <a:srgbClr val="FFFF66"/>
                </a:gs>
                <a:gs pos="56000">
                  <a:schemeClr val="accent2"/>
                </a:gs>
                <a:gs pos="100000">
                  <a:schemeClr val="accent2"/>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56" name="Google Shape;56;p13"/>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4100"/>
              <a:buFont typeface="Impact"/>
              <a:buNone/>
              <a:defRPr sz="4100" b="0" i="0" u="none" strike="noStrike" cap="non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7" name="Google Shape;57;p13"/>
          <p:cNvSpPr txBox="1">
            <a:spLocks noGrp="1"/>
          </p:cNvSpPr>
          <p:nvPr>
            <p:ph type="body" idx="1"/>
          </p:nvPr>
        </p:nvSpPr>
        <p:spPr>
          <a:xfrm>
            <a:off x="514350" y="1547547"/>
            <a:ext cx="7797662" cy="2483392"/>
          </a:xfrm>
          <a:prstGeom prst="rect">
            <a:avLst/>
          </a:prstGeom>
          <a:noFill/>
          <a:ln>
            <a:noFill/>
          </a:ln>
        </p:spPr>
        <p:txBody>
          <a:bodyPr spcFirstLastPara="1" wrap="square" lIns="68575" tIns="34275" rIns="68575" bIns="34275" anchor="ctr" anchorCtr="0">
            <a:normAutofit/>
          </a:bodyPr>
          <a:lstStyle>
            <a:lvl1pPr marL="457200" marR="0" lvl="0" indent="-381000" algn="l" rtl="0">
              <a:lnSpc>
                <a:spcPct val="120000"/>
              </a:lnSpc>
              <a:spcBef>
                <a:spcPts val="800"/>
              </a:spcBef>
              <a:spcAft>
                <a:spcPts val="0"/>
              </a:spcAft>
              <a:buClr>
                <a:schemeClr val="accent1"/>
              </a:buClr>
              <a:buSzPts val="2400"/>
              <a:buFont typeface="Arial"/>
              <a:buChar char="•"/>
              <a:defRPr sz="1500" b="0" i="0" u="none" strike="noStrike" cap="none">
                <a:solidFill>
                  <a:schemeClr val="dk1"/>
                </a:solidFill>
                <a:latin typeface="Comic Sans MS"/>
                <a:ea typeface="Comic Sans MS"/>
                <a:cs typeface="Comic Sans MS"/>
                <a:sym typeface="Comic Sans MS"/>
              </a:defRPr>
            </a:lvl1pPr>
            <a:lvl2pPr marL="914400" marR="0" lvl="1" indent="-368300" algn="l" rtl="0">
              <a:lnSpc>
                <a:spcPct val="120000"/>
              </a:lnSpc>
              <a:spcBef>
                <a:spcPts val="400"/>
              </a:spcBef>
              <a:spcAft>
                <a:spcPts val="0"/>
              </a:spcAft>
              <a:buClr>
                <a:schemeClr val="accent1"/>
              </a:buClr>
              <a:buSzPts val="2200"/>
              <a:buFont typeface="Arial"/>
              <a:buChar char="•"/>
              <a:defRPr sz="1400" b="0" i="0" u="none" strike="noStrike" cap="none">
                <a:solidFill>
                  <a:schemeClr val="dk1"/>
                </a:solidFill>
                <a:latin typeface="Comic Sans MS"/>
                <a:ea typeface="Comic Sans MS"/>
                <a:cs typeface="Comic Sans MS"/>
                <a:sym typeface="Comic Sans MS"/>
              </a:defRPr>
            </a:lvl2pPr>
            <a:lvl3pPr marL="1371600" marR="0" lvl="2" indent="-349250" algn="l" rtl="0">
              <a:lnSpc>
                <a:spcPct val="120000"/>
              </a:lnSpc>
              <a:spcBef>
                <a:spcPts val="400"/>
              </a:spcBef>
              <a:spcAft>
                <a:spcPts val="0"/>
              </a:spcAft>
              <a:buClr>
                <a:schemeClr val="accent1"/>
              </a:buClr>
              <a:buSzPts val="1900"/>
              <a:buFont typeface="Arial"/>
              <a:buChar char="•"/>
              <a:defRPr sz="1200" b="0" i="0" u="none" strike="noStrike" cap="none">
                <a:solidFill>
                  <a:schemeClr val="dk1"/>
                </a:solidFill>
                <a:latin typeface="Comic Sans MS"/>
                <a:ea typeface="Comic Sans MS"/>
                <a:cs typeface="Comic Sans MS"/>
                <a:sym typeface="Comic Sans MS"/>
              </a:defRPr>
            </a:lvl3pPr>
            <a:lvl4pPr marL="1828800" marR="0" lvl="3"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Comic Sans MS"/>
                <a:ea typeface="Comic Sans MS"/>
                <a:cs typeface="Comic Sans MS"/>
                <a:sym typeface="Comic Sans MS"/>
              </a:defRPr>
            </a:lvl4pPr>
            <a:lvl5pPr marL="2286000" marR="0" lvl="4"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Comic Sans MS"/>
                <a:ea typeface="Comic Sans MS"/>
                <a:cs typeface="Comic Sans MS"/>
                <a:sym typeface="Comic Sans MS"/>
              </a:defRPr>
            </a:lvl5pPr>
            <a:lvl6pPr marL="2743200" marR="0" lvl="5"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Comic Sans MS"/>
                <a:ea typeface="Comic Sans MS"/>
                <a:cs typeface="Comic Sans MS"/>
                <a:sym typeface="Comic Sans MS"/>
              </a:defRPr>
            </a:lvl6pPr>
            <a:lvl7pPr marL="3200400" marR="0" lvl="6"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Comic Sans MS"/>
                <a:ea typeface="Comic Sans MS"/>
                <a:cs typeface="Comic Sans MS"/>
                <a:sym typeface="Comic Sans MS"/>
              </a:defRPr>
            </a:lvl7pPr>
            <a:lvl8pPr marL="3657600" marR="0" lvl="7"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Comic Sans MS"/>
                <a:ea typeface="Comic Sans MS"/>
                <a:cs typeface="Comic Sans MS"/>
                <a:sym typeface="Comic Sans MS"/>
              </a:defRPr>
            </a:lvl8pPr>
            <a:lvl9pPr marL="4114800" marR="0" lvl="8" indent="-336550" algn="l" rtl="0">
              <a:lnSpc>
                <a:spcPct val="120000"/>
              </a:lnSpc>
              <a:spcBef>
                <a:spcPts val="400"/>
              </a:spcBef>
              <a:spcAft>
                <a:spcPts val="0"/>
              </a:spcAft>
              <a:buClr>
                <a:schemeClr val="accent1"/>
              </a:buClr>
              <a:buSzPts val="1700"/>
              <a:buFont typeface="Arial"/>
              <a:buChar char="•"/>
              <a:defRPr sz="1100" b="0" i="0" u="none" strike="noStrike" cap="none">
                <a:solidFill>
                  <a:schemeClr val="dk1"/>
                </a:solidFill>
                <a:latin typeface="Comic Sans MS"/>
                <a:ea typeface="Comic Sans MS"/>
                <a:cs typeface="Comic Sans MS"/>
                <a:sym typeface="Comic Sans MS"/>
              </a:defRPr>
            </a:lvl9pPr>
          </a:lstStyle>
          <a:p>
            <a:endParaRPr/>
          </a:p>
        </p:txBody>
      </p:sp>
      <p:sp>
        <p:nvSpPr>
          <p:cNvPr id="58" name="Google Shape;58;p13"/>
          <p:cNvSpPr txBox="1">
            <a:spLocks noGrp="1"/>
          </p:cNvSpPr>
          <p:nvPr>
            <p:ph type="dt" idx="10"/>
          </p:nvPr>
        </p:nvSpPr>
        <p:spPr>
          <a:xfrm>
            <a:off x="5473562" y="4318000"/>
            <a:ext cx="2838450" cy="373853"/>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2400" b="0" i="0" u="none" strike="noStrike" cap="none">
                <a:solidFill>
                  <a:srgbClr val="7F7F00"/>
                </a:solidFill>
                <a:latin typeface="Comic Sans MS"/>
                <a:ea typeface="Comic Sans MS"/>
                <a:cs typeface="Comic Sans MS"/>
                <a:sym typeface="Comic Sans MS"/>
              </a:defRPr>
            </a:lvl1pPr>
            <a:lvl2pPr marR="0" lvl="1"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9pPr>
          </a:lstStyle>
          <a:p>
            <a:endParaRPr/>
          </a:p>
        </p:txBody>
      </p:sp>
      <p:sp>
        <p:nvSpPr>
          <p:cNvPr id="59" name="Google Shape;59;p13"/>
          <p:cNvSpPr txBox="1">
            <a:spLocks noGrp="1"/>
          </p:cNvSpPr>
          <p:nvPr>
            <p:ph type="ftr" idx="11"/>
          </p:nvPr>
        </p:nvSpPr>
        <p:spPr>
          <a:xfrm>
            <a:off x="514351" y="4318000"/>
            <a:ext cx="4124789" cy="373853"/>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2400" b="0" i="0" u="none" strike="noStrike" cap="none">
                <a:solidFill>
                  <a:srgbClr val="7F7F00"/>
                </a:solidFill>
                <a:latin typeface="Comic Sans MS"/>
                <a:ea typeface="Comic Sans MS"/>
                <a:cs typeface="Comic Sans MS"/>
                <a:sym typeface="Comic Sans MS"/>
              </a:defRPr>
            </a:lvl1pPr>
            <a:lvl2pPr marR="0" lvl="1"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100"/>
              <a:buNone/>
              <a:defRPr sz="1400" b="0" i="0" u="none" strike="noStrike" cap="none">
                <a:solidFill>
                  <a:schemeClr val="dk1"/>
                </a:solidFill>
                <a:latin typeface="Comic Sans MS"/>
                <a:ea typeface="Comic Sans MS"/>
                <a:cs typeface="Comic Sans MS"/>
                <a:sym typeface="Comic Sans MS"/>
              </a:defRPr>
            </a:lvl9pPr>
          </a:lstStyle>
          <a:p>
            <a:endParaRPr/>
          </a:p>
        </p:txBody>
      </p:sp>
      <p:sp>
        <p:nvSpPr>
          <p:cNvPr id="60" name="Google Shape;60;p13"/>
          <p:cNvSpPr txBox="1">
            <a:spLocks noGrp="1"/>
          </p:cNvSpPr>
          <p:nvPr>
            <p:ph type="sldNum" idx="12"/>
          </p:nvPr>
        </p:nvSpPr>
        <p:spPr>
          <a:xfrm>
            <a:off x="4715341" y="4318000"/>
            <a:ext cx="680390" cy="373853"/>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2400" b="0" i="0" u="none" strike="noStrike" cap="none">
                <a:solidFill>
                  <a:srgbClr val="7F7F00"/>
                </a:solidFill>
                <a:latin typeface="Comic Sans MS"/>
                <a:ea typeface="Comic Sans MS"/>
                <a:cs typeface="Comic Sans MS"/>
                <a:sym typeface="Comic Sans MS"/>
              </a:defRPr>
            </a:lvl1pPr>
            <a:lvl2pPr marL="0" marR="0" lvl="1" indent="0" algn="ctr" rtl="0">
              <a:spcBef>
                <a:spcPts val="0"/>
              </a:spcBef>
              <a:buNone/>
              <a:defRPr sz="2400" b="0" i="0" u="none" strike="noStrike" cap="none">
                <a:solidFill>
                  <a:srgbClr val="7F7F00"/>
                </a:solidFill>
                <a:latin typeface="Comic Sans MS"/>
                <a:ea typeface="Comic Sans MS"/>
                <a:cs typeface="Comic Sans MS"/>
                <a:sym typeface="Comic Sans MS"/>
              </a:defRPr>
            </a:lvl2pPr>
            <a:lvl3pPr marL="0" marR="0" lvl="2" indent="0" algn="ctr" rtl="0">
              <a:spcBef>
                <a:spcPts val="0"/>
              </a:spcBef>
              <a:buNone/>
              <a:defRPr sz="2400" b="0" i="0" u="none" strike="noStrike" cap="none">
                <a:solidFill>
                  <a:srgbClr val="7F7F00"/>
                </a:solidFill>
                <a:latin typeface="Comic Sans MS"/>
                <a:ea typeface="Comic Sans MS"/>
                <a:cs typeface="Comic Sans MS"/>
                <a:sym typeface="Comic Sans MS"/>
              </a:defRPr>
            </a:lvl3pPr>
            <a:lvl4pPr marL="0" marR="0" lvl="3" indent="0" algn="ctr" rtl="0">
              <a:spcBef>
                <a:spcPts val="0"/>
              </a:spcBef>
              <a:buNone/>
              <a:defRPr sz="2400" b="0" i="0" u="none" strike="noStrike" cap="none">
                <a:solidFill>
                  <a:srgbClr val="7F7F00"/>
                </a:solidFill>
                <a:latin typeface="Comic Sans MS"/>
                <a:ea typeface="Comic Sans MS"/>
                <a:cs typeface="Comic Sans MS"/>
                <a:sym typeface="Comic Sans MS"/>
              </a:defRPr>
            </a:lvl4pPr>
            <a:lvl5pPr marL="0" marR="0" lvl="4" indent="0" algn="ctr" rtl="0">
              <a:spcBef>
                <a:spcPts val="0"/>
              </a:spcBef>
              <a:buNone/>
              <a:defRPr sz="2400" b="0" i="0" u="none" strike="noStrike" cap="none">
                <a:solidFill>
                  <a:srgbClr val="7F7F00"/>
                </a:solidFill>
                <a:latin typeface="Comic Sans MS"/>
                <a:ea typeface="Comic Sans MS"/>
                <a:cs typeface="Comic Sans MS"/>
                <a:sym typeface="Comic Sans MS"/>
              </a:defRPr>
            </a:lvl5pPr>
            <a:lvl6pPr marL="0" marR="0" lvl="5" indent="0" algn="ctr" rtl="0">
              <a:spcBef>
                <a:spcPts val="0"/>
              </a:spcBef>
              <a:buNone/>
              <a:defRPr sz="2400" b="0" i="0" u="none" strike="noStrike" cap="none">
                <a:solidFill>
                  <a:srgbClr val="7F7F00"/>
                </a:solidFill>
                <a:latin typeface="Comic Sans MS"/>
                <a:ea typeface="Comic Sans MS"/>
                <a:cs typeface="Comic Sans MS"/>
                <a:sym typeface="Comic Sans MS"/>
              </a:defRPr>
            </a:lvl6pPr>
            <a:lvl7pPr marL="0" marR="0" lvl="6" indent="0" algn="ctr" rtl="0">
              <a:spcBef>
                <a:spcPts val="0"/>
              </a:spcBef>
              <a:buNone/>
              <a:defRPr sz="2400" b="0" i="0" u="none" strike="noStrike" cap="none">
                <a:solidFill>
                  <a:srgbClr val="7F7F00"/>
                </a:solidFill>
                <a:latin typeface="Comic Sans MS"/>
                <a:ea typeface="Comic Sans MS"/>
                <a:cs typeface="Comic Sans MS"/>
                <a:sym typeface="Comic Sans MS"/>
              </a:defRPr>
            </a:lvl7pPr>
            <a:lvl8pPr marL="0" marR="0" lvl="7" indent="0" algn="ctr" rtl="0">
              <a:spcBef>
                <a:spcPts val="0"/>
              </a:spcBef>
              <a:buNone/>
              <a:defRPr sz="2400" b="0" i="0" u="none" strike="noStrike" cap="none">
                <a:solidFill>
                  <a:srgbClr val="7F7F00"/>
                </a:solidFill>
                <a:latin typeface="Comic Sans MS"/>
                <a:ea typeface="Comic Sans MS"/>
                <a:cs typeface="Comic Sans MS"/>
                <a:sym typeface="Comic Sans MS"/>
              </a:defRPr>
            </a:lvl8pPr>
            <a:lvl9pPr marL="0" marR="0" lvl="8" indent="0" algn="ctr" rtl="0">
              <a:spcBef>
                <a:spcPts val="0"/>
              </a:spcBef>
              <a:buNone/>
              <a:defRPr sz="2400" b="0" i="0" u="none" strike="noStrike" cap="none">
                <a:solidFill>
                  <a:srgbClr val="7F7F00"/>
                </a:solidFill>
                <a:latin typeface="Comic Sans MS"/>
                <a:ea typeface="Comic Sans MS"/>
                <a:cs typeface="Comic Sans MS"/>
                <a:sym typeface="Comic Sans M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cfisd.net/page/1819"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LtsXZa49baQ"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cVWP6iCHZU96a4v89"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gif"/></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gif"/></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gif"/></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ctrTitle"/>
          </p:nvPr>
        </p:nvSpPr>
        <p:spPr>
          <a:xfrm rot="-180000">
            <a:off x="659307" y="210230"/>
            <a:ext cx="7316390" cy="2422408"/>
          </a:xfrm>
          <a:prstGeom prst="rect">
            <a:avLst/>
          </a:prstGeom>
          <a:noFill/>
          <a:ln>
            <a:noFill/>
          </a:ln>
        </p:spPr>
        <p:txBody>
          <a:bodyPr spcFirstLastPara="1" wrap="square" lIns="68575" tIns="34275" rIns="68575" bIns="34275" anchor="b" anchorCtr="0">
            <a:normAutofit fontScale="90000"/>
          </a:bodyPr>
          <a:lstStyle/>
          <a:p>
            <a:pPr marL="0" lvl="0" indent="0" algn="r" rtl="0">
              <a:lnSpc>
                <a:spcPct val="90000"/>
              </a:lnSpc>
              <a:spcBef>
                <a:spcPts val="0"/>
              </a:spcBef>
              <a:spcAft>
                <a:spcPts val="0"/>
              </a:spcAft>
              <a:buClr>
                <a:schemeClr val="dk1"/>
              </a:buClr>
              <a:buSzPct val="100000"/>
              <a:buFont typeface="Impact"/>
              <a:buNone/>
            </a:pPr>
            <a:br>
              <a:rPr lang="en" sz="6700"/>
            </a:br>
            <a:br>
              <a:rPr lang="en" sz="6700"/>
            </a:br>
            <a:r>
              <a:rPr lang="en" sz="6700"/>
              <a:t>HAMILTON MIDDLE SCHOOL</a:t>
            </a:r>
            <a:br>
              <a:rPr lang="en"/>
            </a:br>
            <a:r>
              <a:rPr lang="en" sz="4000" cap="none">
                <a:latin typeface="Comic Sans MS"/>
                <a:ea typeface="Comic Sans MS"/>
                <a:cs typeface="Comic Sans MS"/>
                <a:sym typeface="Comic Sans MS"/>
              </a:rPr>
              <a:t>Registration for </a:t>
            </a:r>
            <a:r>
              <a:rPr lang="en" sz="3700" cap="none">
                <a:latin typeface="Comic Sans MS"/>
                <a:ea typeface="Comic Sans MS"/>
                <a:cs typeface="Comic Sans MS"/>
                <a:sym typeface="Comic Sans MS"/>
              </a:rPr>
              <a:t>7th Grade </a:t>
            </a:r>
            <a:endParaRPr/>
          </a:p>
        </p:txBody>
      </p:sp>
      <p:sp>
        <p:nvSpPr>
          <p:cNvPr id="204" name="Google Shape;204;p33"/>
          <p:cNvSpPr txBox="1">
            <a:spLocks noGrp="1"/>
          </p:cNvSpPr>
          <p:nvPr>
            <p:ph type="subTitle" idx="1"/>
          </p:nvPr>
        </p:nvSpPr>
        <p:spPr>
          <a:xfrm rot="-180000">
            <a:off x="837504" y="2628599"/>
            <a:ext cx="7316390" cy="860852"/>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3400"/>
              <a:buNone/>
            </a:pPr>
            <a:r>
              <a:rPr lang="en" cap="none">
                <a:solidFill>
                  <a:schemeClr val="dk1"/>
                </a:solidFill>
              </a:rPr>
              <a:t>Mrs. </a:t>
            </a:r>
            <a:r>
              <a:rPr lang="en">
                <a:solidFill>
                  <a:schemeClr val="dk1"/>
                </a:solidFill>
              </a:rPr>
              <a:t>Gravatt</a:t>
            </a:r>
            <a:endParaRPr/>
          </a:p>
          <a:p>
            <a:pPr marL="0" lvl="0" indent="0" algn="r" rtl="0">
              <a:lnSpc>
                <a:spcPct val="100000"/>
              </a:lnSpc>
              <a:spcBef>
                <a:spcPts val="0"/>
              </a:spcBef>
              <a:spcAft>
                <a:spcPts val="0"/>
              </a:spcAft>
              <a:buSzPts val="3400"/>
              <a:buNone/>
            </a:pPr>
            <a:r>
              <a:rPr lang="en" cap="none">
                <a:solidFill>
                  <a:schemeClr val="dk1"/>
                </a:solidFill>
              </a:rPr>
              <a:t>6</a:t>
            </a:r>
            <a:r>
              <a:rPr lang="en" cap="none" baseline="30000">
                <a:solidFill>
                  <a:schemeClr val="dk1"/>
                </a:solidFill>
              </a:rPr>
              <a:t>th</a:t>
            </a:r>
            <a:r>
              <a:rPr lang="en" cap="none">
                <a:solidFill>
                  <a:schemeClr val="dk1"/>
                </a:solidFill>
              </a:rPr>
              <a:t> Grade Counselor</a:t>
            </a:r>
            <a:endParaRPr/>
          </a:p>
        </p:txBody>
      </p:sp>
      <p:pic>
        <p:nvPicPr>
          <p:cNvPr id="205" name="Google Shape;205;p33"/>
          <p:cNvPicPr preferRelativeResize="0"/>
          <p:nvPr/>
        </p:nvPicPr>
        <p:blipFill rotWithShape="1">
          <a:blip r:embed="rId3">
            <a:alphaModFix/>
          </a:blip>
          <a:srcRect/>
          <a:stretch/>
        </p:blipFill>
        <p:spPr>
          <a:xfrm>
            <a:off x="463596" y="2437734"/>
            <a:ext cx="2661135" cy="17923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body" idx="1"/>
          </p:nvPr>
        </p:nvSpPr>
        <p:spPr>
          <a:xfrm>
            <a:off x="212834" y="417786"/>
            <a:ext cx="8418188" cy="4138449"/>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3800"/>
              <a:buNone/>
            </a:pPr>
            <a:endParaRPr/>
          </a:p>
          <a:p>
            <a:pPr marL="177800" lvl="0" indent="-273050" algn="l" rtl="0">
              <a:lnSpc>
                <a:spcPct val="100000"/>
              </a:lnSpc>
              <a:spcBef>
                <a:spcPts val="500"/>
              </a:spcBef>
              <a:spcAft>
                <a:spcPts val="0"/>
              </a:spcAft>
              <a:buClr>
                <a:schemeClr val="dk1"/>
              </a:buClr>
              <a:buSzPts val="4300"/>
              <a:buChar char="•"/>
            </a:pPr>
            <a:r>
              <a:rPr lang="en" sz="2700"/>
              <a:t>Students can also become eligible for K-Level courses if they earn </a:t>
            </a:r>
            <a:r>
              <a:rPr lang="en" sz="2700">
                <a:solidFill>
                  <a:srgbClr val="FF0000"/>
                </a:solidFill>
              </a:rPr>
              <a:t>Masters Grade Level </a:t>
            </a:r>
            <a:r>
              <a:rPr lang="en" sz="2700"/>
              <a:t>on their STAAR test for reading or math.</a:t>
            </a:r>
            <a:endParaRPr/>
          </a:p>
          <a:p>
            <a:pPr marL="0" lvl="0" indent="0" algn="l" rtl="0">
              <a:lnSpc>
                <a:spcPct val="100000"/>
              </a:lnSpc>
              <a:spcBef>
                <a:spcPts val="500"/>
              </a:spcBef>
              <a:spcAft>
                <a:spcPts val="0"/>
              </a:spcAft>
              <a:buClr>
                <a:schemeClr val="dk1"/>
              </a:buClr>
              <a:buSzPts val="4300"/>
              <a:buNone/>
            </a:pPr>
            <a:endParaRPr sz="2700"/>
          </a:p>
          <a:p>
            <a:pPr marL="177800" lvl="0" indent="-273050" algn="l" rtl="0">
              <a:lnSpc>
                <a:spcPct val="100000"/>
              </a:lnSpc>
              <a:spcBef>
                <a:spcPts val="500"/>
              </a:spcBef>
              <a:spcAft>
                <a:spcPts val="0"/>
              </a:spcAft>
              <a:buClr>
                <a:schemeClr val="dk1"/>
              </a:buClr>
              <a:buSzPts val="4300"/>
              <a:buChar char="•"/>
            </a:pPr>
            <a:r>
              <a:rPr lang="en" sz="2700"/>
              <a:t>Moving up to K-Level math will require </a:t>
            </a:r>
            <a:r>
              <a:rPr lang="en" sz="2700" u="sng"/>
              <a:t>both</a:t>
            </a:r>
            <a:r>
              <a:rPr lang="en" sz="2700"/>
              <a:t> </a:t>
            </a:r>
            <a:r>
              <a:rPr lang="en" sz="2700">
                <a:solidFill>
                  <a:srgbClr val="FF0000"/>
                </a:solidFill>
              </a:rPr>
              <a:t>summer school </a:t>
            </a:r>
            <a:r>
              <a:rPr lang="en" sz="2700"/>
              <a:t>and an </a:t>
            </a:r>
            <a:r>
              <a:rPr lang="en" sz="2700">
                <a:solidFill>
                  <a:srgbClr val="FF0000"/>
                </a:solidFill>
              </a:rPr>
              <a:t>85+ yearly average</a:t>
            </a:r>
            <a:r>
              <a:rPr lang="en" sz="2700"/>
              <a:t>.</a:t>
            </a:r>
            <a:endParaRPr/>
          </a:p>
          <a:p>
            <a:pPr marL="177800" lvl="0" indent="0" algn="l" rtl="0">
              <a:lnSpc>
                <a:spcPct val="100000"/>
              </a:lnSpc>
              <a:spcBef>
                <a:spcPts val="500"/>
              </a:spcBef>
              <a:spcAft>
                <a:spcPts val="0"/>
              </a:spcAft>
              <a:buSzPts val="3800"/>
              <a:buNone/>
            </a:pPr>
            <a:endParaRPr/>
          </a:p>
        </p:txBody>
      </p:sp>
      <p:sp>
        <p:nvSpPr>
          <p:cNvPr id="266" name="Google Shape;266;p42"/>
          <p:cNvSpPr txBox="1">
            <a:spLocks noGrp="1"/>
          </p:cNvSpPr>
          <p:nvPr>
            <p:ph type="title"/>
          </p:nvPr>
        </p:nvSpPr>
        <p:spPr>
          <a:xfrm>
            <a:off x="512977" y="248168"/>
            <a:ext cx="7797404" cy="864394"/>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Impact"/>
              <a:buNone/>
            </a:pPr>
            <a:r>
              <a:rPr lang="en" sz="4500"/>
              <a:t>K - LEVEL COURSES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body" idx="4294967295"/>
          </p:nvPr>
        </p:nvSpPr>
        <p:spPr>
          <a:xfrm>
            <a:off x="1423552" y="994964"/>
            <a:ext cx="6385213" cy="3461004"/>
          </a:xfrm>
          <a:prstGeom prst="rect">
            <a:avLst/>
          </a:prstGeom>
          <a:noFill/>
          <a:ln>
            <a:noFill/>
          </a:ln>
        </p:spPr>
        <p:txBody>
          <a:bodyPr spcFirstLastPara="1" wrap="square" lIns="68575" tIns="34275" rIns="68575" bIns="34275" anchor="ctr" anchorCtr="0">
            <a:normAutofit fontScale="92500" lnSpcReduction="20000"/>
          </a:bodyPr>
          <a:lstStyle/>
          <a:p>
            <a:pPr marL="177800" lvl="0" indent="-177800" algn="ctr" rtl="0">
              <a:lnSpc>
                <a:spcPct val="90000"/>
              </a:lnSpc>
              <a:spcBef>
                <a:spcPts val="0"/>
              </a:spcBef>
              <a:spcAft>
                <a:spcPts val="0"/>
              </a:spcAft>
              <a:buSzPct val="158333"/>
              <a:buNone/>
            </a:pPr>
            <a:r>
              <a:rPr lang="en" sz="2400" b="1" cap="none">
                <a:latin typeface="Tahoma"/>
                <a:ea typeface="Tahoma"/>
                <a:cs typeface="Tahoma"/>
                <a:sym typeface="Tahoma"/>
              </a:rPr>
              <a:t>Middle School</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6 – On level Math</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7 – On level Math</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8 – Pre-Algebra</a:t>
            </a:r>
            <a:endParaRPr/>
          </a:p>
          <a:p>
            <a:pPr marL="177800" lvl="0" indent="-177800" algn="l" rtl="0">
              <a:lnSpc>
                <a:spcPct val="90000"/>
              </a:lnSpc>
              <a:spcBef>
                <a:spcPts val="800"/>
              </a:spcBef>
              <a:spcAft>
                <a:spcPts val="0"/>
              </a:spcAft>
              <a:buSzPct val="154545"/>
              <a:buNone/>
            </a:pPr>
            <a:endParaRPr sz="1100" cap="none">
              <a:latin typeface="Tahoma"/>
              <a:ea typeface="Tahoma"/>
              <a:cs typeface="Tahoma"/>
              <a:sym typeface="Tahoma"/>
            </a:endParaRPr>
          </a:p>
          <a:p>
            <a:pPr marL="177800" lvl="0" indent="-177800" algn="ctr" rtl="0">
              <a:lnSpc>
                <a:spcPct val="90000"/>
              </a:lnSpc>
              <a:spcBef>
                <a:spcPts val="800"/>
              </a:spcBef>
              <a:spcAft>
                <a:spcPts val="0"/>
              </a:spcAft>
              <a:buSzPct val="158333"/>
              <a:buNone/>
            </a:pPr>
            <a:r>
              <a:rPr lang="en" sz="2400" b="1" cap="none">
                <a:latin typeface="Tahoma"/>
                <a:ea typeface="Tahoma"/>
                <a:cs typeface="Tahoma"/>
                <a:sym typeface="Tahoma"/>
              </a:rPr>
              <a:t>High School</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9 – Algebra I</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10 – Geometry</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11 – Algebra II or Additional Math</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12 – Pre-Calculus or Advanced Math</a:t>
            </a:r>
            <a:endParaRPr/>
          </a:p>
          <a:p>
            <a:pPr marL="177800" lvl="0" indent="-38100" algn="l" rtl="0">
              <a:lnSpc>
                <a:spcPct val="120000"/>
              </a:lnSpc>
              <a:spcBef>
                <a:spcPts val="800"/>
              </a:spcBef>
              <a:spcAft>
                <a:spcPts val="0"/>
              </a:spcAft>
              <a:buSzPct val="160000"/>
              <a:buNone/>
            </a:pPr>
            <a:endParaRPr/>
          </a:p>
        </p:txBody>
      </p:sp>
      <p:sp>
        <p:nvSpPr>
          <p:cNvPr id="272" name="Google Shape;272;p43"/>
          <p:cNvSpPr txBox="1">
            <a:spLocks noGrp="1"/>
          </p:cNvSpPr>
          <p:nvPr>
            <p:ph type="title"/>
          </p:nvPr>
        </p:nvSpPr>
        <p:spPr>
          <a:xfrm>
            <a:off x="69272" y="228600"/>
            <a:ext cx="8672945"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Impact"/>
              <a:buNone/>
            </a:pPr>
            <a:r>
              <a:rPr lang="en" sz="3300"/>
              <a:t>MATH SEQUENCE FOR STUDENTS IN L-LEVEL COURSES</a:t>
            </a:r>
            <a:endParaRPr/>
          </a:p>
        </p:txBody>
      </p:sp>
      <p:pic>
        <p:nvPicPr>
          <p:cNvPr id="273" name="Google Shape;273;p43" descr="j0198594"/>
          <p:cNvPicPr preferRelativeResize="0"/>
          <p:nvPr/>
        </p:nvPicPr>
        <p:blipFill rotWithShape="1">
          <a:blip r:embed="rId3">
            <a:alphaModFix/>
          </a:blip>
          <a:srcRect/>
          <a:stretch/>
        </p:blipFill>
        <p:spPr>
          <a:xfrm>
            <a:off x="5845825" y="1716886"/>
            <a:ext cx="2185471" cy="16576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body" idx="4294967295"/>
          </p:nvPr>
        </p:nvSpPr>
        <p:spPr>
          <a:xfrm>
            <a:off x="1454727" y="1046920"/>
            <a:ext cx="6172200" cy="3461004"/>
          </a:xfrm>
          <a:prstGeom prst="rect">
            <a:avLst/>
          </a:prstGeom>
          <a:noFill/>
          <a:ln>
            <a:noFill/>
          </a:ln>
        </p:spPr>
        <p:txBody>
          <a:bodyPr spcFirstLastPara="1" wrap="square" lIns="68575" tIns="34275" rIns="68575" bIns="34275" anchor="ctr" anchorCtr="0">
            <a:normAutofit fontScale="92500" lnSpcReduction="20000"/>
          </a:bodyPr>
          <a:lstStyle/>
          <a:p>
            <a:pPr marL="177800" lvl="0" indent="-177800" algn="ctr" rtl="0">
              <a:lnSpc>
                <a:spcPct val="90000"/>
              </a:lnSpc>
              <a:spcBef>
                <a:spcPts val="0"/>
              </a:spcBef>
              <a:spcAft>
                <a:spcPts val="0"/>
              </a:spcAft>
              <a:buSzPct val="158333"/>
              <a:buNone/>
            </a:pPr>
            <a:r>
              <a:rPr lang="en" sz="2400" b="1" cap="none">
                <a:latin typeface="Tahoma"/>
                <a:ea typeface="Tahoma"/>
                <a:cs typeface="Tahoma"/>
                <a:sym typeface="Tahoma"/>
              </a:rPr>
              <a:t>Middle School</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6 – Level 1 Math</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7 – Pre-Algebra</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8 – Algebra I</a:t>
            </a:r>
            <a:endParaRPr/>
          </a:p>
          <a:p>
            <a:pPr marL="177800" lvl="0" indent="-177800" algn="l" rtl="0">
              <a:lnSpc>
                <a:spcPct val="90000"/>
              </a:lnSpc>
              <a:spcBef>
                <a:spcPts val="800"/>
              </a:spcBef>
              <a:spcAft>
                <a:spcPts val="0"/>
              </a:spcAft>
              <a:buSzPct val="154545"/>
              <a:buNone/>
            </a:pPr>
            <a:endParaRPr sz="1100" cap="none">
              <a:solidFill>
                <a:srgbClr val="FF0000"/>
              </a:solidFill>
              <a:latin typeface="Tahoma"/>
              <a:ea typeface="Tahoma"/>
              <a:cs typeface="Tahoma"/>
              <a:sym typeface="Tahoma"/>
            </a:endParaRPr>
          </a:p>
          <a:p>
            <a:pPr marL="177800" lvl="0" indent="-177800" algn="ctr" rtl="0">
              <a:lnSpc>
                <a:spcPct val="90000"/>
              </a:lnSpc>
              <a:spcBef>
                <a:spcPts val="800"/>
              </a:spcBef>
              <a:spcAft>
                <a:spcPts val="0"/>
              </a:spcAft>
              <a:buSzPct val="158333"/>
              <a:buNone/>
            </a:pPr>
            <a:r>
              <a:rPr lang="en" sz="2400" b="1" cap="none">
                <a:latin typeface="Tahoma"/>
                <a:ea typeface="Tahoma"/>
                <a:cs typeface="Tahoma"/>
                <a:sym typeface="Tahoma"/>
              </a:rPr>
              <a:t>High School</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9 – Geometry</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10 – Algebra II</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11 – Pre-Calculus</a:t>
            </a:r>
            <a:endParaRPr/>
          </a:p>
          <a:p>
            <a:pPr marL="177800" lvl="0" indent="-177800" algn="l" rtl="0">
              <a:lnSpc>
                <a:spcPct val="90000"/>
              </a:lnSpc>
              <a:spcBef>
                <a:spcPts val="800"/>
              </a:spcBef>
              <a:spcAft>
                <a:spcPts val="0"/>
              </a:spcAft>
              <a:buSzPct val="158333"/>
              <a:buNone/>
            </a:pPr>
            <a:r>
              <a:rPr lang="en" sz="2400" cap="none">
                <a:latin typeface="Tahoma"/>
                <a:ea typeface="Tahoma"/>
                <a:cs typeface="Tahoma"/>
                <a:sym typeface="Tahoma"/>
              </a:rPr>
              <a:t>Grade 12 – Calculus or 5</a:t>
            </a:r>
            <a:r>
              <a:rPr lang="en" sz="2400" cap="none" baseline="30000">
                <a:latin typeface="Tahoma"/>
                <a:ea typeface="Tahoma"/>
                <a:cs typeface="Tahoma"/>
                <a:sym typeface="Tahoma"/>
              </a:rPr>
              <a:t>th</a:t>
            </a:r>
            <a:r>
              <a:rPr lang="en" sz="2400" cap="none">
                <a:latin typeface="Tahoma"/>
                <a:ea typeface="Tahoma"/>
                <a:cs typeface="Tahoma"/>
                <a:sym typeface="Tahoma"/>
              </a:rPr>
              <a:t> Math</a:t>
            </a:r>
            <a:endParaRPr/>
          </a:p>
          <a:p>
            <a:pPr marL="177800" lvl="0" indent="-38100" algn="l" rtl="0">
              <a:lnSpc>
                <a:spcPct val="120000"/>
              </a:lnSpc>
              <a:spcBef>
                <a:spcPts val="800"/>
              </a:spcBef>
              <a:spcAft>
                <a:spcPts val="0"/>
              </a:spcAft>
              <a:buSzPct val="160000"/>
              <a:buNone/>
            </a:pPr>
            <a:endParaRPr/>
          </a:p>
        </p:txBody>
      </p:sp>
      <p:sp>
        <p:nvSpPr>
          <p:cNvPr id="279" name="Google Shape;279;p44"/>
          <p:cNvSpPr txBox="1">
            <a:spLocks noGrp="1"/>
          </p:cNvSpPr>
          <p:nvPr>
            <p:ph type="title"/>
          </p:nvPr>
        </p:nvSpPr>
        <p:spPr>
          <a:xfrm>
            <a:off x="0" y="124690"/>
            <a:ext cx="9081655"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Impact"/>
              <a:buNone/>
            </a:pPr>
            <a:r>
              <a:rPr lang="en" sz="3300"/>
              <a:t>MATH SEQUENCE FOR STUDENTS IN K-LEVEL COURSES</a:t>
            </a:r>
            <a:endParaRPr/>
          </a:p>
        </p:txBody>
      </p:sp>
      <p:pic>
        <p:nvPicPr>
          <p:cNvPr id="280" name="Google Shape;280;p44" descr="j0237833"/>
          <p:cNvPicPr preferRelativeResize="0"/>
          <p:nvPr/>
        </p:nvPicPr>
        <p:blipFill rotWithShape="1">
          <a:blip r:embed="rId3">
            <a:alphaModFix/>
          </a:blip>
          <a:srcRect/>
          <a:stretch/>
        </p:blipFill>
        <p:spPr>
          <a:xfrm>
            <a:off x="5901599" y="1815431"/>
            <a:ext cx="1943100" cy="17002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403411" y="330798"/>
            <a:ext cx="8181191" cy="991049"/>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Impact"/>
              <a:buNone/>
            </a:pPr>
            <a:r>
              <a:rPr lang="en"/>
              <a:t>READING WORKSHOP AND MATH LAB</a:t>
            </a:r>
            <a:endParaRPr/>
          </a:p>
        </p:txBody>
      </p:sp>
      <p:sp>
        <p:nvSpPr>
          <p:cNvPr id="287" name="Google Shape;287;p45"/>
          <p:cNvSpPr txBox="1">
            <a:spLocks noGrp="1"/>
          </p:cNvSpPr>
          <p:nvPr>
            <p:ph type="body" idx="1"/>
          </p:nvPr>
        </p:nvSpPr>
        <p:spPr>
          <a:xfrm>
            <a:off x="480274" y="826322"/>
            <a:ext cx="8111906" cy="3000703"/>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3400"/>
              <a:buNone/>
            </a:pPr>
            <a:r>
              <a:rPr lang="en" sz="2100" b="1">
                <a:solidFill>
                  <a:srgbClr val="FF0000"/>
                </a:solidFill>
                <a:latin typeface="Comic Sans MS"/>
                <a:ea typeface="Comic Sans MS"/>
                <a:cs typeface="Comic Sans MS"/>
                <a:sym typeface="Comic Sans MS"/>
              </a:rPr>
              <a:t>Reading Workshop </a:t>
            </a:r>
            <a:r>
              <a:rPr lang="en" sz="2100">
                <a:latin typeface="Comic Sans MS"/>
                <a:ea typeface="Comic Sans MS"/>
                <a:cs typeface="Comic Sans MS"/>
                <a:sym typeface="Comic Sans MS"/>
              </a:rPr>
              <a:t>and/or </a:t>
            </a:r>
            <a:r>
              <a:rPr lang="en" sz="2100" b="1">
                <a:solidFill>
                  <a:srgbClr val="FF0000"/>
                </a:solidFill>
                <a:latin typeface="Comic Sans MS"/>
                <a:ea typeface="Comic Sans MS"/>
                <a:cs typeface="Comic Sans MS"/>
                <a:sym typeface="Comic Sans MS"/>
              </a:rPr>
              <a:t>Math Lab </a:t>
            </a:r>
            <a:r>
              <a:rPr lang="en" sz="2100"/>
              <a:t>will</a:t>
            </a:r>
            <a:r>
              <a:rPr lang="en" sz="2100">
                <a:latin typeface="Comic Sans MS"/>
                <a:ea typeface="Comic Sans MS"/>
                <a:cs typeface="Comic Sans MS"/>
                <a:sym typeface="Comic Sans MS"/>
              </a:rPr>
              <a:t> be required courses for some students based </a:t>
            </a:r>
            <a:r>
              <a:rPr lang="en" sz="2100"/>
              <a:t>not meeting the grade level standard for STAAR tests</a:t>
            </a:r>
            <a:r>
              <a:rPr lang="en" sz="2100">
                <a:latin typeface="Comic Sans MS"/>
                <a:ea typeface="Comic Sans MS"/>
                <a:cs typeface="Comic Sans MS"/>
                <a:sym typeface="Comic Sans MS"/>
              </a:rPr>
              <a:t>.  They will take the place of a regular elective</a:t>
            </a:r>
            <a:r>
              <a:rPr lang="en" sz="2100"/>
              <a:t>.</a:t>
            </a:r>
            <a:endParaRPr/>
          </a:p>
          <a:p>
            <a:pPr marL="0" lvl="0" indent="0" algn="ctr" rtl="0">
              <a:lnSpc>
                <a:spcPct val="100000"/>
              </a:lnSpc>
              <a:spcBef>
                <a:spcPts val="0"/>
              </a:spcBef>
              <a:spcAft>
                <a:spcPts val="0"/>
              </a:spcAft>
              <a:buSzPts val="3400"/>
              <a:buNone/>
            </a:pPr>
            <a:endParaRPr sz="2100">
              <a:latin typeface="Comic Sans MS"/>
              <a:ea typeface="Comic Sans MS"/>
              <a:cs typeface="Comic Sans MS"/>
              <a:sym typeface="Comic Sans MS"/>
            </a:endParaRPr>
          </a:p>
          <a:p>
            <a:pPr marL="0" lvl="0" indent="0" algn="l" rtl="0">
              <a:lnSpc>
                <a:spcPct val="100000"/>
              </a:lnSpc>
              <a:spcBef>
                <a:spcPts val="0"/>
              </a:spcBef>
              <a:spcAft>
                <a:spcPts val="0"/>
              </a:spcAft>
              <a:buSzPts val="3400"/>
              <a:buNone/>
            </a:pPr>
            <a:r>
              <a:rPr lang="en" sz="2100">
                <a:latin typeface="Comic Sans MS"/>
                <a:ea typeface="Comic Sans MS"/>
                <a:cs typeface="Comic Sans MS"/>
                <a:sym typeface="Comic Sans MS"/>
              </a:rPr>
              <a:t>	This is why it’s important to do </a:t>
            </a:r>
            <a:endParaRPr/>
          </a:p>
          <a:p>
            <a:pPr marL="0" lvl="0" indent="0" algn="l" rtl="0">
              <a:lnSpc>
                <a:spcPct val="100000"/>
              </a:lnSpc>
              <a:spcBef>
                <a:spcPts val="0"/>
              </a:spcBef>
              <a:spcAft>
                <a:spcPts val="0"/>
              </a:spcAft>
              <a:buSzPts val="3400"/>
              <a:buNone/>
            </a:pPr>
            <a:r>
              <a:rPr lang="en" sz="2100">
                <a:latin typeface="Comic Sans MS"/>
                <a:ea typeface="Comic Sans MS"/>
                <a:cs typeface="Comic Sans MS"/>
                <a:sym typeface="Comic Sans MS"/>
              </a:rPr>
              <a:t>			your best! ☺ </a:t>
            </a:r>
            <a:endParaRPr sz="3000">
              <a:latin typeface="Comic Sans MS"/>
              <a:ea typeface="Comic Sans MS"/>
              <a:cs typeface="Comic Sans MS"/>
              <a:sym typeface="Comic Sans MS"/>
            </a:endParaRPr>
          </a:p>
        </p:txBody>
      </p:sp>
      <p:pic>
        <p:nvPicPr>
          <p:cNvPr id="288" name="Google Shape;288;p45" descr="bs00554_"/>
          <p:cNvPicPr preferRelativeResize="0"/>
          <p:nvPr/>
        </p:nvPicPr>
        <p:blipFill rotWithShape="1">
          <a:blip r:embed="rId3">
            <a:alphaModFix/>
          </a:blip>
          <a:srcRect/>
          <a:stretch/>
        </p:blipFill>
        <p:spPr>
          <a:xfrm>
            <a:off x="5525224" y="2491574"/>
            <a:ext cx="2087165" cy="1525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idx="4294967295"/>
          </p:nvPr>
        </p:nvSpPr>
        <p:spPr>
          <a:xfrm>
            <a:off x="1667471" y="226814"/>
            <a:ext cx="5829300" cy="62865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5000"/>
              <a:buFont typeface="Impact"/>
              <a:buNone/>
            </a:pPr>
            <a:r>
              <a:rPr lang="en" sz="5000">
                <a:solidFill>
                  <a:schemeClr val="dk1"/>
                </a:solidFill>
              </a:rPr>
              <a:t>P.E./ATHLETICS</a:t>
            </a:r>
            <a:endParaRPr/>
          </a:p>
        </p:txBody>
      </p:sp>
      <p:pic>
        <p:nvPicPr>
          <p:cNvPr id="295" name="Google Shape;295;p46" descr="pe01659_"/>
          <p:cNvPicPr preferRelativeResize="0"/>
          <p:nvPr/>
        </p:nvPicPr>
        <p:blipFill rotWithShape="1">
          <a:blip r:embed="rId3">
            <a:alphaModFix/>
          </a:blip>
          <a:srcRect/>
          <a:stretch/>
        </p:blipFill>
        <p:spPr>
          <a:xfrm>
            <a:off x="6517573" y="3757411"/>
            <a:ext cx="1643534" cy="1317988"/>
          </a:xfrm>
          <a:prstGeom prst="rect">
            <a:avLst/>
          </a:prstGeom>
          <a:noFill/>
          <a:ln>
            <a:noFill/>
          </a:ln>
        </p:spPr>
      </p:pic>
      <p:pic>
        <p:nvPicPr>
          <p:cNvPr id="296" name="Google Shape;296;p46" descr="j0294971"/>
          <p:cNvPicPr preferRelativeResize="0"/>
          <p:nvPr/>
        </p:nvPicPr>
        <p:blipFill rotWithShape="1">
          <a:blip r:embed="rId4">
            <a:alphaModFix/>
          </a:blip>
          <a:srcRect/>
          <a:stretch/>
        </p:blipFill>
        <p:spPr>
          <a:xfrm>
            <a:off x="1021527" y="3217114"/>
            <a:ext cx="743201" cy="1143000"/>
          </a:xfrm>
          <a:prstGeom prst="rect">
            <a:avLst/>
          </a:prstGeom>
          <a:noFill/>
          <a:ln>
            <a:noFill/>
          </a:ln>
        </p:spPr>
      </p:pic>
      <p:pic>
        <p:nvPicPr>
          <p:cNvPr id="297" name="Google Shape;297;p46" descr="j0318746"/>
          <p:cNvPicPr preferRelativeResize="0"/>
          <p:nvPr/>
        </p:nvPicPr>
        <p:blipFill rotWithShape="1">
          <a:blip r:embed="rId5">
            <a:alphaModFix/>
          </a:blip>
          <a:srcRect/>
          <a:stretch/>
        </p:blipFill>
        <p:spPr>
          <a:xfrm>
            <a:off x="8025240" y="307085"/>
            <a:ext cx="951443" cy="1096759"/>
          </a:xfrm>
          <a:prstGeom prst="rect">
            <a:avLst/>
          </a:prstGeom>
          <a:noFill/>
          <a:ln>
            <a:noFill/>
          </a:ln>
        </p:spPr>
      </p:pic>
      <p:pic>
        <p:nvPicPr>
          <p:cNvPr id="298" name="Google Shape;298;p46" descr="j0301480"/>
          <p:cNvPicPr preferRelativeResize="0"/>
          <p:nvPr/>
        </p:nvPicPr>
        <p:blipFill rotWithShape="1">
          <a:blip r:embed="rId6">
            <a:alphaModFix/>
          </a:blip>
          <a:srcRect/>
          <a:stretch/>
        </p:blipFill>
        <p:spPr>
          <a:xfrm>
            <a:off x="3088691" y="3089832"/>
            <a:ext cx="1155024" cy="859386"/>
          </a:xfrm>
          <a:prstGeom prst="rect">
            <a:avLst/>
          </a:prstGeom>
          <a:noFill/>
          <a:ln>
            <a:noFill/>
          </a:ln>
        </p:spPr>
      </p:pic>
      <p:sp>
        <p:nvSpPr>
          <p:cNvPr id="299" name="Google Shape;299;p46"/>
          <p:cNvSpPr txBox="1"/>
          <p:nvPr/>
        </p:nvSpPr>
        <p:spPr>
          <a:xfrm>
            <a:off x="0" y="4227575"/>
            <a:ext cx="34419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lt1"/>
                </a:solidFill>
                <a:latin typeface="Comic Sans MS"/>
                <a:ea typeface="Comic Sans MS"/>
                <a:cs typeface="Comic Sans MS"/>
                <a:sym typeface="Comic Sans MS"/>
              </a:rPr>
              <a:t>*You MUST have a doctor’s physical to participate in athletics</a:t>
            </a:r>
            <a:endParaRPr sz="1100">
              <a:solidFill>
                <a:schemeClr val="lt1"/>
              </a:solidFill>
            </a:endParaRPr>
          </a:p>
        </p:txBody>
      </p:sp>
      <p:sp>
        <p:nvSpPr>
          <p:cNvPr id="300" name="Google Shape;300;p46"/>
          <p:cNvSpPr txBox="1"/>
          <p:nvPr/>
        </p:nvSpPr>
        <p:spPr>
          <a:xfrm>
            <a:off x="4387717" y="967979"/>
            <a:ext cx="3870906" cy="3886200"/>
          </a:xfrm>
          <a:prstGeom prst="rect">
            <a:avLst/>
          </a:prstGeom>
          <a:noFill/>
          <a:ln>
            <a:noFill/>
          </a:ln>
        </p:spPr>
        <p:txBody>
          <a:bodyPr spcFirstLastPara="1" wrap="square" lIns="68575" tIns="34275" rIns="68575" bIns="34275" anchor="t" anchorCtr="0">
            <a:noAutofit/>
          </a:bodyPr>
          <a:lstStyle/>
          <a:p>
            <a:pPr marL="279400" marR="0" lvl="0" indent="-203200" algn="l" rtl="0">
              <a:spcBef>
                <a:spcPts val="0"/>
              </a:spcBef>
              <a:spcAft>
                <a:spcPts val="0"/>
              </a:spcAft>
              <a:buClr>
                <a:schemeClr val="accent1"/>
              </a:buClr>
              <a:buSzPts val="1400"/>
              <a:buFont typeface="Noto Sans Symbols"/>
              <a:buNone/>
            </a:pPr>
            <a:r>
              <a:rPr lang="en" sz="2000">
                <a:solidFill>
                  <a:schemeClr val="dk1"/>
                </a:solidFill>
                <a:latin typeface="Comic Sans MS"/>
                <a:ea typeface="Comic Sans MS"/>
                <a:cs typeface="Comic Sans MS"/>
                <a:sym typeface="Comic Sans MS"/>
              </a:rPr>
              <a:t>Students may choose </a:t>
            </a:r>
            <a:r>
              <a:rPr lang="en" sz="2000" b="1">
                <a:solidFill>
                  <a:srgbClr val="FF0000"/>
                </a:solidFill>
                <a:latin typeface="Comic Sans MS"/>
                <a:ea typeface="Comic Sans MS"/>
                <a:cs typeface="Comic Sans MS"/>
                <a:sym typeface="Comic Sans MS"/>
              </a:rPr>
              <a:t>one </a:t>
            </a:r>
            <a:r>
              <a:rPr lang="en" sz="2000">
                <a:solidFill>
                  <a:schemeClr val="dk1"/>
                </a:solidFill>
                <a:latin typeface="Comic Sans MS"/>
                <a:ea typeface="Comic Sans MS"/>
                <a:cs typeface="Comic Sans MS"/>
                <a:sym typeface="Comic Sans MS"/>
              </a:rPr>
              <a:t>of the following options:</a:t>
            </a:r>
            <a:endParaRPr sz="1100"/>
          </a:p>
          <a:p>
            <a:pPr marL="279400" marR="0" lvl="0" indent="-190500" algn="l" rtl="0">
              <a:spcBef>
                <a:spcPts val="30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One full year of P.E.</a:t>
            </a:r>
            <a:endParaRPr sz="1100"/>
          </a:p>
          <a:p>
            <a:pPr marL="279400" marR="0" lvl="0" indent="-190500" algn="l" rtl="0">
              <a:spcBef>
                <a:spcPts val="30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One full year of athletics </a:t>
            </a:r>
            <a:r>
              <a:rPr lang="en" sz="1400">
                <a:solidFill>
                  <a:schemeClr val="dk1"/>
                </a:solidFill>
                <a:latin typeface="Comic Sans MS"/>
                <a:ea typeface="Comic Sans MS"/>
                <a:cs typeface="Comic Sans MS"/>
                <a:sym typeface="Comic Sans MS"/>
              </a:rPr>
              <a:t>(Available sports include cross country, football, basketball, volleyball and track.)</a:t>
            </a:r>
            <a:endParaRPr sz="2000">
              <a:solidFill>
                <a:schemeClr val="dk1"/>
              </a:solidFill>
              <a:latin typeface="Comic Sans MS"/>
              <a:ea typeface="Comic Sans MS"/>
              <a:cs typeface="Comic Sans MS"/>
              <a:sym typeface="Comic Sans MS"/>
            </a:endParaRPr>
          </a:p>
          <a:p>
            <a:pPr marL="279400" marR="0" lvl="0" indent="-190500" algn="l" rtl="0">
              <a:spcBef>
                <a:spcPts val="300"/>
              </a:spcBef>
              <a:spcAft>
                <a:spcPts val="0"/>
              </a:spcAft>
              <a:buClr>
                <a:schemeClr val="dk1"/>
              </a:buClr>
              <a:buSzPts val="2000"/>
              <a:buFont typeface="Arial"/>
              <a:buChar char="•"/>
            </a:pPr>
            <a:r>
              <a:rPr lang="en" sz="2000">
                <a:solidFill>
                  <a:schemeClr val="dk1"/>
                </a:solidFill>
                <a:latin typeface="Comic Sans MS"/>
                <a:ea typeface="Comic Sans MS"/>
                <a:cs typeface="Comic Sans MS"/>
                <a:sym typeface="Comic Sans MS"/>
              </a:rPr>
              <a:t>Off-Campus P.E. </a:t>
            </a:r>
            <a:endParaRPr sz="1100"/>
          </a:p>
          <a:p>
            <a:pPr marL="279400" marR="0" lvl="0" indent="-203200" algn="l" rtl="0">
              <a:spcBef>
                <a:spcPts val="300"/>
              </a:spcBef>
              <a:spcAft>
                <a:spcPts val="0"/>
              </a:spcAft>
              <a:buClr>
                <a:schemeClr val="dk1"/>
              </a:buClr>
              <a:buSzPts val="1000"/>
              <a:buFont typeface="Arial"/>
              <a:buChar char="•"/>
            </a:pPr>
            <a:r>
              <a:rPr lang="en" sz="1200">
                <a:solidFill>
                  <a:schemeClr val="dk1"/>
                </a:solidFill>
                <a:latin typeface="Comic Sans MS"/>
                <a:ea typeface="Comic Sans MS"/>
                <a:cs typeface="Comic Sans MS"/>
                <a:sym typeface="Comic Sans MS"/>
              </a:rPr>
              <a:t>	</a:t>
            </a:r>
            <a:r>
              <a:rPr lang="en" sz="1400">
                <a:solidFill>
                  <a:schemeClr val="dk1"/>
                </a:solidFill>
                <a:latin typeface="Comic Sans MS"/>
                <a:ea typeface="Comic Sans MS"/>
                <a:cs typeface="Comic Sans MS"/>
                <a:sym typeface="Comic Sans MS"/>
              </a:rPr>
              <a:t>(Off Campus P.E. applications </a:t>
            </a:r>
            <a:r>
              <a:rPr lang="en">
                <a:solidFill>
                  <a:schemeClr val="dk1"/>
                </a:solidFill>
                <a:latin typeface="Comic Sans MS"/>
                <a:ea typeface="Comic Sans MS"/>
                <a:cs typeface="Comic Sans MS"/>
                <a:sym typeface="Comic Sans MS"/>
              </a:rPr>
              <a:t>are available at </a:t>
            </a:r>
            <a:r>
              <a:rPr lang="en" sz="1400">
                <a:solidFill>
                  <a:schemeClr val="dk1"/>
                </a:solidFill>
                <a:latin typeface="Comic Sans MS"/>
                <a:ea typeface="Comic Sans MS"/>
                <a:cs typeface="Comic Sans MS"/>
                <a:sym typeface="Comic Sans MS"/>
              </a:rPr>
              <a:t> </a:t>
            </a:r>
            <a:r>
              <a:rPr lang="en" sz="1100" u="sng">
                <a:solidFill>
                  <a:srgbClr val="0000FF"/>
                </a:solidFill>
                <a:hlinkClick r:id="rId7">
                  <a:extLst>
                    <a:ext uri="{A12FA001-AC4F-418D-AE19-62706E023703}">
                      <ahyp:hlinkClr xmlns:ahyp="http://schemas.microsoft.com/office/drawing/2018/hyperlinkcolor" val="tx"/>
                    </a:ext>
                  </a:extLst>
                </a:hlinkClick>
              </a:rPr>
              <a:t>www.cfisd.net/page/1819</a:t>
            </a:r>
            <a:endParaRPr>
              <a:solidFill>
                <a:srgbClr val="0000FF"/>
              </a:solidFill>
              <a:latin typeface="Comic Sans MS"/>
              <a:ea typeface="Comic Sans MS"/>
              <a:cs typeface="Comic Sans MS"/>
              <a:sym typeface="Comic Sans MS"/>
            </a:endParaRPr>
          </a:p>
          <a:p>
            <a:pPr marL="279400" marR="0" lvl="0" indent="-203200" algn="l" rtl="0">
              <a:spcBef>
                <a:spcPts val="300"/>
              </a:spcBef>
              <a:spcAft>
                <a:spcPts val="0"/>
              </a:spcAft>
              <a:buClr>
                <a:schemeClr val="dk1"/>
              </a:buClr>
              <a:buSzPts val="1000"/>
              <a:buFont typeface="Arial"/>
              <a:buChar char="•"/>
            </a:pPr>
            <a:r>
              <a:rPr lang="en" sz="1400">
                <a:solidFill>
                  <a:schemeClr val="dk1"/>
                </a:solidFill>
                <a:latin typeface="Comic Sans MS"/>
                <a:ea typeface="Comic Sans MS"/>
                <a:cs typeface="Comic Sans MS"/>
                <a:sym typeface="Comic Sans MS"/>
              </a:rPr>
              <a:t>The</a:t>
            </a:r>
            <a:r>
              <a:rPr lang="en">
                <a:solidFill>
                  <a:schemeClr val="dk1"/>
                </a:solidFill>
                <a:latin typeface="Comic Sans MS"/>
                <a:ea typeface="Comic Sans MS"/>
                <a:cs typeface="Comic Sans MS"/>
                <a:sym typeface="Comic Sans MS"/>
              </a:rPr>
              <a:t> </a:t>
            </a:r>
            <a:r>
              <a:rPr lang="en" sz="1400">
                <a:solidFill>
                  <a:schemeClr val="dk1"/>
                </a:solidFill>
                <a:latin typeface="Comic Sans MS"/>
                <a:ea typeface="Comic Sans MS"/>
                <a:cs typeface="Comic Sans MS"/>
                <a:sym typeface="Comic Sans MS"/>
              </a:rPr>
              <a:t>application deadline is May 1</a:t>
            </a:r>
            <a:r>
              <a:rPr lang="en" sz="1400" baseline="30000">
                <a:solidFill>
                  <a:schemeClr val="dk1"/>
                </a:solidFill>
                <a:latin typeface="Comic Sans MS"/>
                <a:ea typeface="Comic Sans MS"/>
                <a:cs typeface="Comic Sans MS"/>
                <a:sym typeface="Comic Sans MS"/>
              </a:rPr>
              <a:t>st</a:t>
            </a:r>
            <a:r>
              <a:rPr lang="en" sz="1400">
                <a:solidFill>
                  <a:schemeClr val="dk1"/>
                </a:solidFill>
                <a:latin typeface="Comic Sans MS"/>
                <a:ea typeface="Comic Sans MS"/>
                <a:cs typeface="Comic Sans MS"/>
                <a:sym typeface="Comic Sans MS"/>
              </a:rPr>
              <a:t>.</a:t>
            </a:r>
            <a:endParaRPr sz="1100"/>
          </a:p>
        </p:txBody>
      </p:sp>
      <p:sp>
        <p:nvSpPr>
          <p:cNvPr id="301" name="Google Shape;301;p46"/>
          <p:cNvSpPr txBox="1"/>
          <p:nvPr/>
        </p:nvSpPr>
        <p:spPr>
          <a:xfrm>
            <a:off x="185449" y="967979"/>
            <a:ext cx="3757200" cy="3486300"/>
          </a:xfrm>
          <a:prstGeom prst="rect">
            <a:avLst/>
          </a:prstGeom>
          <a:noFill/>
          <a:ln>
            <a:noFill/>
          </a:ln>
        </p:spPr>
        <p:txBody>
          <a:bodyPr spcFirstLastPara="1" wrap="square" lIns="68575" tIns="34275" rIns="68575" bIns="34275" anchor="t" anchorCtr="0">
            <a:noAutofit/>
          </a:bodyPr>
          <a:lstStyle/>
          <a:p>
            <a:pPr marL="279400" marR="0" lvl="0" indent="-203200" algn="l" rtl="0">
              <a:spcBef>
                <a:spcPts val="0"/>
              </a:spcBef>
              <a:spcAft>
                <a:spcPts val="0"/>
              </a:spcAft>
              <a:buClr>
                <a:schemeClr val="accent1"/>
              </a:buClr>
              <a:buSzPts val="1400"/>
              <a:buFont typeface="Noto Sans Symbols"/>
              <a:buNone/>
            </a:pPr>
            <a:r>
              <a:rPr lang="en" sz="2100">
                <a:solidFill>
                  <a:schemeClr val="dk1"/>
                </a:solidFill>
                <a:latin typeface="Comic Sans MS"/>
                <a:ea typeface="Comic Sans MS"/>
                <a:cs typeface="Comic Sans MS"/>
                <a:sym typeface="Comic Sans MS"/>
              </a:rPr>
              <a:t>   7</a:t>
            </a:r>
            <a:r>
              <a:rPr lang="en" sz="2100" baseline="30000">
                <a:solidFill>
                  <a:schemeClr val="dk1"/>
                </a:solidFill>
                <a:latin typeface="Comic Sans MS"/>
                <a:ea typeface="Comic Sans MS"/>
                <a:cs typeface="Comic Sans MS"/>
                <a:sym typeface="Comic Sans MS"/>
              </a:rPr>
              <a:t>th</a:t>
            </a:r>
            <a:r>
              <a:rPr lang="en" sz="2100">
                <a:solidFill>
                  <a:schemeClr val="dk1"/>
                </a:solidFill>
                <a:latin typeface="Comic Sans MS"/>
                <a:ea typeface="Comic Sans MS"/>
                <a:cs typeface="Comic Sans MS"/>
                <a:sym typeface="Comic Sans MS"/>
              </a:rPr>
              <a:t> Grade students are required to take a full year of P.E. </a:t>
            </a:r>
            <a:r>
              <a:rPr lang="en" sz="2100" u="sng">
                <a:solidFill>
                  <a:schemeClr val="dk1"/>
                </a:solidFill>
                <a:latin typeface="Comic Sans MS"/>
                <a:ea typeface="Comic Sans MS"/>
                <a:cs typeface="Comic Sans MS"/>
                <a:sym typeface="Comic Sans MS"/>
              </a:rPr>
              <a:t>or</a:t>
            </a:r>
            <a:r>
              <a:rPr lang="en" sz="2100">
                <a:solidFill>
                  <a:schemeClr val="dk1"/>
                </a:solidFill>
                <a:latin typeface="Comic Sans MS"/>
                <a:ea typeface="Comic Sans MS"/>
                <a:cs typeface="Comic Sans MS"/>
                <a:sym typeface="Comic Sans MS"/>
              </a:rPr>
              <a:t> athletics.   You may take one full year of athletics if you are planning to play a sport.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432055" y="93422"/>
            <a:ext cx="7797662" cy="86860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SEVENTH GRADE ELECTIVES</a:t>
            </a:r>
            <a:endParaRPr/>
          </a:p>
        </p:txBody>
      </p:sp>
      <p:sp>
        <p:nvSpPr>
          <p:cNvPr id="307" name="Google Shape;307;p47"/>
          <p:cNvSpPr txBox="1">
            <a:spLocks noGrp="1"/>
          </p:cNvSpPr>
          <p:nvPr>
            <p:ph type="body" idx="2"/>
          </p:nvPr>
        </p:nvSpPr>
        <p:spPr>
          <a:xfrm>
            <a:off x="394997" y="1360875"/>
            <a:ext cx="3814800" cy="2483400"/>
          </a:xfrm>
          <a:prstGeom prst="rect">
            <a:avLst/>
          </a:prstGeom>
          <a:noFill/>
          <a:ln>
            <a:noFill/>
          </a:ln>
        </p:spPr>
        <p:txBody>
          <a:bodyPr spcFirstLastPara="1" wrap="square" lIns="68575" tIns="34275" rIns="68575" bIns="34275" anchor="t" anchorCtr="0">
            <a:normAutofit fontScale="92500" lnSpcReduction="20000"/>
          </a:bodyPr>
          <a:lstStyle/>
          <a:p>
            <a:pPr marL="177800" lvl="0" indent="-170338" algn="l" rtl="0">
              <a:lnSpc>
                <a:spcPct val="100000"/>
              </a:lnSpc>
              <a:spcBef>
                <a:spcPts val="0"/>
              </a:spcBef>
              <a:spcAft>
                <a:spcPts val="0"/>
              </a:spcAft>
              <a:buClr>
                <a:schemeClr val="dk1"/>
              </a:buClr>
              <a:buSzPct val="161111"/>
              <a:buChar char="•"/>
            </a:pPr>
            <a:r>
              <a:rPr lang="en" sz="1800"/>
              <a:t>Band</a:t>
            </a:r>
            <a:endParaRPr/>
          </a:p>
          <a:p>
            <a:pPr marL="177800" lvl="0" indent="-170338" algn="l" rtl="0">
              <a:lnSpc>
                <a:spcPct val="100000"/>
              </a:lnSpc>
              <a:spcBef>
                <a:spcPts val="500"/>
              </a:spcBef>
              <a:spcAft>
                <a:spcPts val="0"/>
              </a:spcAft>
              <a:buClr>
                <a:schemeClr val="dk1"/>
              </a:buClr>
              <a:buSzPct val="161111"/>
              <a:buChar char="•"/>
            </a:pPr>
            <a:r>
              <a:rPr lang="en" sz="1800"/>
              <a:t>Choir</a:t>
            </a:r>
            <a:endParaRPr/>
          </a:p>
          <a:p>
            <a:pPr marL="177800" lvl="0" indent="-170338" algn="l" rtl="0">
              <a:lnSpc>
                <a:spcPct val="100000"/>
              </a:lnSpc>
              <a:spcBef>
                <a:spcPts val="500"/>
              </a:spcBef>
              <a:spcAft>
                <a:spcPts val="0"/>
              </a:spcAft>
              <a:buClr>
                <a:schemeClr val="dk1"/>
              </a:buClr>
              <a:buSzPct val="161111"/>
              <a:buChar char="•"/>
            </a:pPr>
            <a:r>
              <a:rPr lang="en" sz="1800"/>
              <a:t>Orchestra</a:t>
            </a:r>
            <a:endParaRPr/>
          </a:p>
          <a:p>
            <a:pPr marL="177800" lvl="0" indent="-170338" algn="l" rtl="0">
              <a:lnSpc>
                <a:spcPct val="100000"/>
              </a:lnSpc>
              <a:spcBef>
                <a:spcPts val="500"/>
              </a:spcBef>
              <a:spcAft>
                <a:spcPts val="0"/>
              </a:spcAft>
              <a:buClr>
                <a:schemeClr val="dk1"/>
              </a:buClr>
              <a:buSzPct val="161111"/>
              <a:buChar char="•"/>
            </a:pPr>
            <a:r>
              <a:rPr lang="en" sz="1800"/>
              <a:t>Beginning Theatre Arts</a:t>
            </a:r>
            <a:endParaRPr/>
          </a:p>
          <a:p>
            <a:pPr marL="177800" lvl="0" indent="-170338" algn="l" rtl="0">
              <a:lnSpc>
                <a:spcPct val="100000"/>
              </a:lnSpc>
              <a:spcBef>
                <a:spcPts val="500"/>
              </a:spcBef>
              <a:spcAft>
                <a:spcPts val="0"/>
              </a:spcAft>
              <a:buClr>
                <a:schemeClr val="dk1"/>
              </a:buClr>
              <a:buSzPct val="161111"/>
              <a:buChar char="•"/>
            </a:pPr>
            <a:r>
              <a:rPr lang="en" sz="1800"/>
              <a:t>Intermediate Theatre Arts</a:t>
            </a:r>
            <a:endParaRPr/>
          </a:p>
          <a:p>
            <a:pPr marL="177800" lvl="0" indent="-170338" algn="l" rtl="0">
              <a:lnSpc>
                <a:spcPct val="100000"/>
              </a:lnSpc>
              <a:spcBef>
                <a:spcPts val="500"/>
              </a:spcBef>
              <a:spcAft>
                <a:spcPts val="0"/>
              </a:spcAft>
              <a:buClr>
                <a:schemeClr val="dk1"/>
              </a:buClr>
              <a:buSzPct val="161111"/>
              <a:buChar char="•"/>
            </a:pPr>
            <a:r>
              <a:rPr lang="en" sz="1800"/>
              <a:t>Principles of Applied Engineering**</a:t>
            </a:r>
            <a:endParaRPr/>
          </a:p>
        </p:txBody>
      </p:sp>
      <p:sp>
        <p:nvSpPr>
          <p:cNvPr id="308" name="Google Shape;308;p47"/>
          <p:cNvSpPr txBox="1"/>
          <p:nvPr/>
        </p:nvSpPr>
        <p:spPr>
          <a:xfrm>
            <a:off x="5958805" y="4300408"/>
            <a:ext cx="28575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lt1"/>
                </a:solidFill>
                <a:latin typeface="Comic Sans MS"/>
                <a:ea typeface="Comic Sans MS"/>
                <a:cs typeface="Comic Sans MS"/>
                <a:sym typeface="Comic Sans MS"/>
              </a:rPr>
              <a:t>**High School Credit Course</a:t>
            </a:r>
            <a:endParaRPr sz="1100">
              <a:solidFill>
                <a:schemeClr val="lt1"/>
              </a:solidFill>
            </a:endParaRPr>
          </a:p>
        </p:txBody>
      </p:sp>
      <p:sp>
        <p:nvSpPr>
          <p:cNvPr id="309" name="Google Shape;309;p47"/>
          <p:cNvSpPr txBox="1"/>
          <p:nvPr/>
        </p:nvSpPr>
        <p:spPr>
          <a:xfrm>
            <a:off x="3000375" y="857250"/>
            <a:ext cx="2914650" cy="342900"/>
          </a:xfrm>
          <a:prstGeom prst="rect">
            <a:avLst/>
          </a:prstGeom>
          <a:noFill/>
          <a:ln>
            <a:noFill/>
          </a:ln>
        </p:spPr>
        <p:txBody>
          <a:bodyPr spcFirstLastPara="1" wrap="square" lIns="68575" tIns="34275" rIns="68575" bIns="34275" anchor="t" anchorCtr="0">
            <a:noAutofit/>
          </a:bodyPr>
          <a:lstStyle/>
          <a:p>
            <a:pPr marL="279400" marR="0" lvl="0" indent="-203200" algn="ctr" rtl="0">
              <a:lnSpc>
                <a:spcPct val="80000"/>
              </a:lnSpc>
              <a:spcBef>
                <a:spcPts val="0"/>
              </a:spcBef>
              <a:spcAft>
                <a:spcPts val="0"/>
              </a:spcAft>
              <a:buClr>
                <a:schemeClr val="accent1"/>
              </a:buClr>
              <a:buSzPts val="1600"/>
              <a:buFont typeface="Noto Sans Symbols"/>
              <a:buNone/>
            </a:pPr>
            <a:r>
              <a:rPr lang="en" sz="2400" b="1" u="sng">
                <a:solidFill>
                  <a:schemeClr val="dk1"/>
                </a:solidFill>
                <a:latin typeface="Comic Sans MS"/>
                <a:ea typeface="Comic Sans MS"/>
                <a:cs typeface="Comic Sans MS"/>
                <a:sym typeface="Comic Sans MS"/>
              </a:rPr>
              <a:t>Full Year Courses</a:t>
            </a:r>
            <a:endParaRPr sz="1100"/>
          </a:p>
        </p:txBody>
      </p:sp>
      <p:pic>
        <p:nvPicPr>
          <p:cNvPr id="310" name="Google Shape;310;p47" descr="C:\Users\admin\AppData\Local\Microsoft\Windows\Temporary Internet Files\Content.IE5\09V41ZHJ\MC900237946[1].wmf"/>
          <p:cNvPicPr preferRelativeResize="0"/>
          <p:nvPr/>
        </p:nvPicPr>
        <p:blipFill rotWithShape="1">
          <a:blip r:embed="rId3">
            <a:alphaModFix/>
          </a:blip>
          <a:srcRect/>
          <a:stretch/>
        </p:blipFill>
        <p:spPr>
          <a:xfrm>
            <a:off x="7348431" y="428625"/>
            <a:ext cx="1047350" cy="1543050"/>
          </a:xfrm>
          <a:prstGeom prst="rect">
            <a:avLst/>
          </a:prstGeom>
          <a:noFill/>
          <a:ln>
            <a:noFill/>
          </a:ln>
        </p:spPr>
      </p:pic>
      <p:pic>
        <p:nvPicPr>
          <p:cNvPr id="311" name="Google Shape;311;p47" descr="C:\Users\admin\AppData\Local\Microsoft\Windows\Temporary Internet Files\Content.IE5\2J9D8NWM\MC900054835[1].wmf"/>
          <p:cNvPicPr preferRelativeResize="0"/>
          <p:nvPr/>
        </p:nvPicPr>
        <p:blipFill rotWithShape="1">
          <a:blip r:embed="rId4">
            <a:alphaModFix/>
          </a:blip>
          <a:srcRect/>
          <a:stretch/>
        </p:blipFill>
        <p:spPr>
          <a:xfrm>
            <a:off x="6401008" y="1452026"/>
            <a:ext cx="1043079" cy="1061309"/>
          </a:xfrm>
          <a:prstGeom prst="rect">
            <a:avLst/>
          </a:prstGeom>
          <a:noFill/>
          <a:ln>
            <a:noFill/>
          </a:ln>
        </p:spPr>
      </p:pic>
      <p:pic>
        <p:nvPicPr>
          <p:cNvPr id="312" name="Google Shape;312;p47" descr="C:\Users\admin\AppData\Local\Microsoft\Windows\Temporary Internet Files\Content.IE5\2J9D8NWM\MC900310826[1].wmf"/>
          <p:cNvPicPr preferRelativeResize="0"/>
          <p:nvPr/>
        </p:nvPicPr>
        <p:blipFill rotWithShape="1">
          <a:blip r:embed="rId5">
            <a:alphaModFix/>
          </a:blip>
          <a:srcRect/>
          <a:stretch/>
        </p:blipFill>
        <p:spPr>
          <a:xfrm>
            <a:off x="6025003" y="160761"/>
            <a:ext cx="1115110" cy="1366113"/>
          </a:xfrm>
          <a:prstGeom prst="rect">
            <a:avLst/>
          </a:prstGeom>
          <a:noFill/>
          <a:ln>
            <a:noFill/>
          </a:ln>
        </p:spPr>
      </p:pic>
      <p:pic>
        <p:nvPicPr>
          <p:cNvPr id="313" name="Google Shape;313;p47" descr="C:\Users\admin\AppData\Local\Microsoft\Windows\Temporary Internet Files\Content.IE5\YJKKTK9N\MC900432556[1].png"/>
          <p:cNvPicPr preferRelativeResize="0"/>
          <p:nvPr/>
        </p:nvPicPr>
        <p:blipFill rotWithShape="1">
          <a:blip r:embed="rId6">
            <a:alphaModFix/>
          </a:blip>
          <a:srcRect/>
          <a:stretch/>
        </p:blipFill>
        <p:spPr>
          <a:xfrm>
            <a:off x="7444095" y="1896650"/>
            <a:ext cx="994633" cy="994633"/>
          </a:xfrm>
          <a:prstGeom prst="rect">
            <a:avLst/>
          </a:prstGeom>
          <a:noFill/>
          <a:ln>
            <a:noFill/>
          </a:ln>
        </p:spPr>
      </p:pic>
      <p:sp>
        <p:nvSpPr>
          <p:cNvPr id="314" name="Google Shape;314;p47"/>
          <p:cNvSpPr txBox="1">
            <a:spLocks noGrp="1"/>
          </p:cNvSpPr>
          <p:nvPr>
            <p:ph type="body" idx="1"/>
          </p:nvPr>
        </p:nvSpPr>
        <p:spPr>
          <a:xfrm>
            <a:off x="4390625" y="1330050"/>
            <a:ext cx="3891000" cy="2859900"/>
          </a:xfrm>
          <a:prstGeom prst="rect">
            <a:avLst/>
          </a:prstGeom>
          <a:noFill/>
          <a:ln>
            <a:noFill/>
          </a:ln>
        </p:spPr>
        <p:txBody>
          <a:bodyPr spcFirstLastPara="1" wrap="square" lIns="68575" tIns="34275" rIns="68575" bIns="34275" anchor="t" anchorCtr="0">
            <a:noAutofit/>
          </a:bodyPr>
          <a:lstStyle/>
          <a:p>
            <a:pPr marL="177800" lvl="0" indent="-101600" algn="l" rtl="0">
              <a:lnSpc>
                <a:spcPct val="100000"/>
              </a:lnSpc>
              <a:spcBef>
                <a:spcPts val="0"/>
              </a:spcBef>
              <a:spcAft>
                <a:spcPts val="0"/>
              </a:spcAft>
              <a:buClr>
                <a:schemeClr val="dk1"/>
              </a:buClr>
              <a:buSzPts val="1600"/>
              <a:buChar char="•"/>
            </a:pPr>
            <a:r>
              <a:rPr lang="en" sz="1600"/>
              <a:t>Beginning Art</a:t>
            </a:r>
            <a:endParaRPr sz="1600"/>
          </a:p>
          <a:p>
            <a:pPr marL="177800" lvl="0" indent="-101600" algn="l" rtl="0">
              <a:lnSpc>
                <a:spcPct val="100000"/>
              </a:lnSpc>
              <a:spcBef>
                <a:spcPts val="500"/>
              </a:spcBef>
              <a:spcAft>
                <a:spcPts val="0"/>
              </a:spcAft>
              <a:buClr>
                <a:schemeClr val="dk1"/>
              </a:buClr>
              <a:buSzPts val="1600"/>
              <a:buChar char="•"/>
            </a:pPr>
            <a:r>
              <a:rPr lang="en" sz="1600"/>
              <a:t>Advanced Art</a:t>
            </a:r>
            <a:endParaRPr sz="1600"/>
          </a:p>
          <a:p>
            <a:pPr marL="177800" lvl="0" indent="-101600" algn="l" rtl="0">
              <a:lnSpc>
                <a:spcPct val="100000"/>
              </a:lnSpc>
              <a:spcBef>
                <a:spcPts val="500"/>
              </a:spcBef>
              <a:spcAft>
                <a:spcPts val="0"/>
              </a:spcAft>
              <a:buClr>
                <a:schemeClr val="dk1"/>
              </a:buClr>
              <a:buSzPts val="1600"/>
              <a:buChar char="•"/>
            </a:pPr>
            <a:r>
              <a:rPr lang="en" sz="1600"/>
              <a:t>Spanish I**</a:t>
            </a:r>
            <a:endParaRPr sz="1600"/>
          </a:p>
          <a:p>
            <a:pPr marL="177800" lvl="0" indent="-101600" algn="l" rtl="0">
              <a:lnSpc>
                <a:spcPct val="100000"/>
              </a:lnSpc>
              <a:spcBef>
                <a:spcPts val="500"/>
              </a:spcBef>
              <a:spcAft>
                <a:spcPts val="0"/>
              </a:spcAft>
              <a:buClr>
                <a:schemeClr val="dk1"/>
              </a:buClr>
              <a:buSzPts val="1600"/>
              <a:buChar char="•"/>
            </a:pPr>
            <a:r>
              <a:rPr lang="en" sz="1600"/>
              <a:t>Mandarin I **</a:t>
            </a:r>
            <a:endParaRPr sz="1600"/>
          </a:p>
          <a:p>
            <a:pPr marL="177800" lvl="0" indent="-101600" algn="l" rtl="0">
              <a:lnSpc>
                <a:spcPct val="100000"/>
              </a:lnSpc>
              <a:spcBef>
                <a:spcPts val="500"/>
              </a:spcBef>
              <a:spcAft>
                <a:spcPts val="0"/>
              </a:spcAft>
              <a:buClr>
                <a:schemeClr val="dk1"/>
              </a:buClr>
              <a:buSzPts val="1600"/>
              <a:buChar char="•"/>
            </a:pPr>
            <a:r>
              <a:rPr lang="en" sz="1600"/>
              <a:t>Spanish for Native Speakers I**</a:t>
            </a:r>
            <a:endParaRPr sz="1600"/>
          </a:p>
          <a:p>
            <a:pPr marL="177800" lvl="0" indent="-101600" algn="l" rtl="0">
              <a:lnSpc>
                <a:spcPct val="100000"/>
              </a:lnSpc>
              <a:spcBef>
                <a:spcPts val="500"/>
              </a:spcBef>
              <a:spcAft>
                <a:spcPts val="0"/>
              </a:spcAft>
              <a:buClr>
                <a:schemeClr val="dk1"/>
              </a:buClr>
              <a:buSzPts val="1600"/>
              <a:buChar char="•"/>
            </a:pPr>
            <a:r>
              <a:rPr lang="en" sz="1600"/>
              <a:t>Principles of Human Services**</a:t>
            </a:r>
            <a:endParaRPr sz="1600"/>
          </a:p>
          <a:p>
            <a:pPr marL="177800" lvl="0" indent="-101600" algn="l" rtl="0">
              <a:lnSpc>
                <a:spcPct val="100000"/>
              </a:lnSpc>
              <a:spcBef>
                <a:spcPts val="500"/>
              </a:spcBef>
              <a:spcAft>
                <a:spcPts val="0"/>
              </a:spcAft>
              <a:buClr>
                <a:schemeClr val="dk1"/>
              </a:buClr>
              <a:buSzPts val="1600"/>
              <a:buChar char="•"/>
            </a:pPr>
            <a:r>
              <a:rPr lang="en" sz="1600"/>
              <a:t>Yearbook (Has an Application)</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txBox="1">
            <a:spLocks noGrp="1"/>
          </p:cNvSpPr>
          <p:nvPr>
            <p:ph type="title"/>
          </p:nvPr>
        </p:nvSpPr>
        <p:spPr>
          <a:xfrm>
            <a:off x="558869" y="153253"/>
            <a:ext cx="7797662" cy="86397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SEVENTH GRADE ELECTIVES</a:t>
            </a:r>
            <a:endParaRPr/>
          </a:p>
        </p:txBody>
      </p:sp>
      <p:sp>
        <p:nvSpPr>
          <p:cNvPr id="320" name="Google Shape;320;p48"/>
          <p:cNvSpPr txBox="1"/>
          <p:nvPr/>
        </p:nvSpPr>
        <p:spPr>
          <a:xfrm>
            <a:off x="558869" y="1696855"/>
            <a:ext cx="3930268" cy="1488869"/>
          </a:xfrm>
          <a:prstGeom prst="rect">
            <a:avLst/>
          </a:prstGeom>
          <a:noFill/>
          <a:ln>
            <a:noFill/>
          </a:ln>
        </p:spPr>
        <p:txBody>
          <a:bodyPr spcFirstLastPara="1" wrap="square" lIns="68575" tIns="34275" rIns="68575" bIns="34275" anchor="t" anchorCtr="0">
            <a:spAutoFit/>
          </a:bodyPr>
          <a:lstStyle/>
          <a:p>
            <a:pPr marL="342900" marR="0" lvl="0" indent="-260350" algn="l" rtl="0">
              <a:lnSpc>
                <a:spcPct val="90000"/>
              </a:lnSpc>
              <a:spcBef>
                <a:spcPts val="0"/>
              </a:spcBef>
              <a:spcAft>
                <a:spcPts val="0"/>
              </a:spcAft>
              <a:buClr>
                <a:schemeClr val="dk1"/>
              </a:buClr>
              <a:buSzPts val="2900"/>
              <a:buFont typeface="Arial"/>
              <a:buChar char="•"/>
            </a:pPr>
            <a:r>
              <a:rPr lang="en" sz="1800">
                <a:solidFill>
                  <a:schemeClr val="dk1"/>
                </a:solidFill>
                <a:latin typeface="Comic Sans MS"/>
                <a:ea typeface="Comic Sans MS"/>
                <a:cs typeface="Comic Sans MS"/>
                <a:sym typeface="Comic Sans MS"/>
              </a:rPr>
              <a:t>Art Design</a:t>
            </a:r>
            <a:endParaRPr sz="1100"/>
          </a:p>
          <a:p>
            <a:pPr marL="342900" marR="0" lvl="0" indent="-260350" algn="l" rtl="0">
              <a:lnSpc>
                <a:spcPct val="90000"/>
              </a:lnSpc>
              <a:spcBef>
                <a:spcPts val="500"/>
              </a:spcBef>
              <a:spcAft>
                <a:spcPts val="0"/>
              </a:spcAft>
              <a:buClr>
                <a:schemeClr val="dk1"/>
              </a:buClr>
              <a:buSzPts val="2900"/>
              <a:buFont typeface="Arial"/>
              <a:buChar char="•"/>
            </a:pPr>
            <a:r>
              <a:rPr lang="en" sz="1800">
                <a:solidFill>
                  <a:schemeClr val="dk1"/>
                </a:solidFill>
                <a:latin typeface="Comic Sans MS"/>
                <a:ea typeface="Comic Sans MS"/>
                <a:cs typeface="Comic Sans MS"/>
                <a:sym typeface="Comic Sans MS"/>
              </a:rPr>
              <a:t>Exploring Foods and Fabrics</a:t>
            </a:r>
            <a:endParaRPr sz="1100"/>
          </a:p>
          <a:p>
            <a:pPr marL="342900" marR="0" lvl="0" indent="-260350" algn="l" rtl="0">
              <a:lnSpc>
                <a:spcPct val="90000"/>
              </a:lnSpc>
              <a:spcBef>
                <a:spcPts val="500"/>
              </a:spcBef>
              <a:spcAft>
                <a:spcPts val="0"/>
              </a:spcAft>
              <a:buClr>
                <a:schemeClr val="dk1"/>
              </a:buClr>
              <a:buSzPts val="2900"/>
              <a:buFont typeface="Arial"/>
              <a:buChar char="•"/>
            </a:pPr>
            <a:r>
              <a:rPr lang="en" sz="1800">
                <a:solidFill>
                  <a:schemeClr val="dk1"/>
                </a:solidFill>
                <a:latin typeface="Comic Sans MS"/>
                <a:ea typeface="Comic Sans MS"/>
                <a:cs typeface="Comic Sans MS"/>
                <a:sym typeface="Comic Sans MS"/>
              </a:rPr>
              <a:t>Touch System Data Entry: Keyboarding**</a:t>
            </a:r>
            <a:endParaRPr sz="1100"/>
          </a:p>
          <a:p>
            <a:pPr marL="342900" marR="0" lvl="0" indent="-260350" algn="l" rtl="0">
              <a:lnSpc>
                <a:spcPct val="90000"/>
              </a:lnSpc>
              <a:spcBef>
                <a:spcPts val="500"/>
              </a:spcBef>
              <a:spcAft>
                <a:spcPts val="0"/>
              </a:spcAft>
              <a:buClr>
                <a:schemeClr val="dk1"/>
              </a:buClr>
              <a:buSzPts val="2900"/>
              <a:buFont typeface="Arial"/>
              <a:buChar char="•"/>
            </a:pPr>
            <a:r>
              <a:rPr lang="en" sz="1800">
                <a:solidFill>
                  <a:schemeClr val="dk1"/>
                </a:solidFill>
                <a:latin typeface="Comic Sans MS"/>
                <a:ea typeface="Comic Sans MS"/>
                <a:cs typeface="Comic Sans MS"/>
                <a:sym typeface="Comic Sans MS"/>
              </a:rPr>
              <a:t>Coding and Robotics</a:t>
            </a:r>
            <a:endParaRPr sz="1100"/>
          </a:p>
        </p:txBody>
      </p:sp>
      <p:sp>
        <p:nvSpPr>
          <p:cNvPr id="321" name="Google Shape;321;p48"/>
          <p:cNvSpPr txBox="1"/>
          <p:nvPr/>
        </p:nvSpPr>
        <p:spPr>
          <a:xfrm>
            <a:off x="6946050" y="4203625"/>
            <a:ext cx="20511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lt1"/>
                </a:solidFill>
                <a:latin typeface="Comic Sans MS"/>
                <a:ea typeface="Comic Sans MS"/>
                <a:cs typeface="Comic Sans MS"/>
                <a:sym typeface="Comic Sans MS"/>
              </a:rPr>
              <a:t>**High School Credit Course</a:t>
            </a:r>
            <a:endParaRPr sz="1100">
              <a:solidFill>
                <a:schemeClr val="lt1"/>
              </a:solidFill>
            </a:endParaRPr>
          </a:p>
        </p:txBody>
      </p:sp>
      <p:sp>
        <p:nvSpPr>
          <p:cNvPr id="322" name="Google Shape;322;p48"/>
          <p:cNvSpPr txBox="1"/>
          <p:nvPr/>
        </p:nvSpPr>
        <p:spPr>
          <a:xfrm>
            <a:off x="3000375" y="1129361"/>
            <a:ext cx="2914650" cy="342900"/>
          </a:xfrm>
          <a:prstGeom prst="rect">
            <a:avLst/>
          </a:prstGeom>
          <a:noFill/>
          <a:ln>
            <a:noFill/>
          </a:ln>
        </p:spPr>
        <p:txBody>
          <a:bodyPr spcFirstLastPara="1" wrap="square" lIns="68575" tIns="34275" rIns="68575" bIns="34275" anchor="t" anchorCtr="0">
            <a:noAutofit/>
          </a:bodyPr>
          <a:lstStyle/>
          <a:p>
            <a:pPr marL="279400" marR="0" lvl="0" indent="-203200" algn="ctr" rtl="0">
              <a:lnSpc>
                <a:spcPct val="80000"/>
              </a:lnSpc>
              <a:spcBef>
                <a:spcPts val="0"/>
              </a:spcBef>
              <a:spcAft>
                <a:spcPts val="0"/>
              </a:spcAft>
              <a:buClr>
                <a:schemeClr val="accent1"/>
              </a:buClr>
              <a:buSzPts val="1600"/>
              <a:buFont typeface="Noto Sans Symbols"/>
              <a:buNone/>
            </a:pPr>
            <a:r>
              <a:rPr lang="en" sz="2400" b="1" u="sng">
                <a:solidFill>
                  <a:schemeClr val="dk1"/>
                </a:solidFill>
                <a:latin typeface="Comic Sans MS"/>
                <a:ea typeface="Comic Sans MS"/>
                <a:cs typeface="Comic Sans MS"/>
                <a:sym typeface="Comic Sans MS"/>
              </a:rPr>
              <a:t>Semester Courses</a:t>
            </a:r>
            <a:endParaRPr sz="1100"/>
          </a:p>
        </p:txBody>
      </p:sp>
      <p:pic>
        <p:nvPicPr>
          <p:cNvPr id="323" name="Google Shape;323;p48" descr="C:\Program Files\Microsoft Office\MEDIA\CAGCAT10\j0195384.wmf"/>
          <p:cNvPicPr preferRelativeResize="0"/>
          <p:nvPr/>
        </p:nvPicPr>
        <p:blipFill rotWithShape="1">
          <a:blip r:embed="rId3">
            <a:alphaModFix/>
          </a:blip>
          <a:srcRect/>
          <a:stretch/>
        </p:blipFill>
        <p:spPr>
          <a:xfrm>
            <a:off x="7046505" y="2619410"/>
            <a:ext cx="1346911" cy="1375029"/>
          </a:xfrm>
          <a:prstGeom prst="rect">
            <a:avLst/>
          </a:prstGeom>
          <a:noFill/>
          <a:ln>
            <a:noFill/>
          </a:ln>
        </p:spPr>
      </p:pic>
      <p:pic>
        <p:nvPicPr>
          <p:cNvPr id="324" name="Google Shape;324;p48" descr="C:\Users\admin\AppData\Local\Microsoft\Windows\Temporary Internet Files\Content.IE5\4HQUF4Z8\MC900295721[1].wmf"/>
          <p:cNvPicPr preferRelativeResize="0"/>
          <p:nvPr/>
        </p:nvPicPr>
        <p:blipFill rotWithShape="1">
          <a:blip r:embed="rId4">
            <a:alphaModFix/>
          </a:blip>
          <a:srcRect/>
          <a:stretch/>
        </p:blipFill>
        <p:spPr>
          <a:xfrm>
            <a:off x="6545839" y="1017227"/>
            <a:ext cx="2128801" cy="1314450"/>
          </a:xfrm>
          <a:prstGeom prst="rect">
            <a:avLst/>
          </a:prstGeom>
          <a:noFill/>
          <a:ln>
            <a:noFill/>
          </a:ln>
        </p:spPr>
      </p:pic>
      <p:pic>
        <p:nvPicPr>
          <p:cNvPr id="325" name="Google Shape;325;p48" descr="C:\Users\admin\AppData\Local\Microsoft\Windows\Temporary Internet Files\Content.IE5\2J9D8NWM\MC900233819[1].wmf"/>
          <p:cNvPicPr preferRelativeResize="0"/>
          <p:nvPr/>
        </p:nvPicPr>
        <p:blipFill rotWithShape="1">
          <a:blip r:embed="rId5">
            <a:alphaModFix/>
          </a:blip>
          <a:srcRect/>
          <a:stretch/>
        </p:blipFill>
        <p:spPr>
          <a:xfrm>
            <a:off x="3862058" y="2642389"/>
            <a:ext cx="1496085" cy="1489295"/>
          </a:xfrm>
          <a:prstGeom prst="rect">
            <a:avLst/>
          </a:prstGeom>
          <a:noFill/>
          <a:ln>
            <a:noFill/>
          </a:ln>
        </p:spPr>
      </p:pic>
      <p:pic>
        <p:nvPicPr>
          <p:cNvPr id="326" name="Google Shape;326;p48" descr="C:\Users\admin\AppData\Local\Microsoft\Windows\Temporary Internet Files\Content.IE5\IEV0QAJR\MC900351221[1].wmf"/>
          <p:cNvPicPr preferRelativeResize="0"/>
          <p:nvPr/>
        </p:nvPicPr>
        <p:blipFill rotWithShape="1">
          <a:blip r:embed="rId6">
            <a:alphaModFix/>
          </a:blip>
          <a:srcRect/>
          <a:stretch/>
        </p:blipFill>
        <p:spPr>
          <a:xfrm>
            <a:off x="5603367" y="2035807"/>
            <a:ext cx="838577" cy="13512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title"/>
          </p:nvPr>
        </p:nvSpPr>
        <p:spPr>
          <a:xfrm>
            <a:off x="514351" y="253933"/>
            <a:ext cx="7797661" cy="868605"/>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Impact"/>
              <a:buNone/>
            </a:pPr>
            <a:r>
              <a:rPr lang="en">
                <a:solidFill>
                  <a:schemeClr val="dk1"/>
                </a:solidFill>
              </a:rPr>
              <a:t>HIGH SCHOOL CREDIT COURSES OFFERED AT HAMILTON</a:t>
            </a:r>
            <a:endParaRPr/>
          </a:p>
        </p:txBody>
      </p:sp>
      <p:sp>
        <p:nvSpPr>
          <p:cNvPr id="333" name="Google Shape;333;p49"/>
          <p:cNvSpPr txBox="1">
            <a:spLocks noGrp="1"/>
          </p:cNvSpPr>
          <p:nvPr>
            <p:ph type="body" idx="1"/>
          </p:nvPr>
        </p:nvSpPr>
        <p:spPr>
          <a:xfrm>
            <a:off x="357975" y="1214200"/>
            <a:ext cx="4176300" cy="28335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2900"/>
              <a:buNone/>
            </a:pPr>
            <a:r>
              <a:rPr lang="en" sz="1800" b="1" u="sng" cap="none"/>
              <a:t>Full Year Electives</a:t>
            </a:r>
            <a:endParaRPr/>
          </a:p>
          <a:p>
            <a:pPr marL="177800" lvl="0" indent="-158750" algn="l" rtl="0">
              <a:lnSpc>
                <a:spcPct val="90000"/>
              </a:lnSpc>
              <a:spcBef>
                <a:spcPts val="800"/>
              </a:spcBef>
              <a:spcAft>
                <a:spcPts val="0"/>
              </a:spcAft>
              <a:buClr>
                <a:schemeClr val="dk1"/>
              </a:buClr>
              <a:buSzPts val="2500"/>
              <a:buChar char="●"/>
            </a:pPr>
            <a:r>
              <a:rPr lang="en" sz="1400" cap="none"/>
              <a:t>Art I*</a:t>
            </a:r>
            <a:endParaRPr sz="1400"/>
          </a:p>
          <a:p>
            <a:pPr marL="177800" lvl="0" indent="-158750" algn="l" rtl="0">
              <a:lnSpc>
                <a:spcPct val="90000"/>
              </a:lnSpc>
              <a:spcBef>
                <a:spcPts val="800"/>
              </a:spcBef>
              <a:spcAft>
                <a:spcPts val="0"/>
              </a:spcAft>
              <a:buClr>
                <a:schemeClr val="dk1"/>
              </a:buClr>
              <a:buSzPts val="2500"/>
              <a:buChar char="●"/>
            </a:pPr>
            <a:r>
              <a:rPr lang="en" sz="1400" cap="none"/>
              <a:t>Spanish, or </a:t>
            </a:r>
            <a:r>
              <a:rPr lang="en" sz="1400"/>
              <a:t>Chinese</a:t>
            </a:r>
            <a:r>
              <a:rPr lang="en" sz="1400" cap="none"/>
              <a:t> I &amp; II* (may not have III in High School)</a:t>
            </a:r>
            <a:endParaRPr sz="1100"/>
          </a:p>
          <a:p>
            <a:pPr marL="177800" lvl="0" indent="-158750" algn="l" rtl="0">
              <a:lnSpc>
                <a:spcPct val="90000"/>
              </a:lnSpc>
              <a:spcBef>
                <a:spcPts val="800"/>
              </a:spcBef>
              <a:spcAft>
                <a:spcPts val="0"/>
              </a:spcAft>
              <a:buClr>
                <a:schemeClr val="dk1"/>
              </a:buClr>
              <a:buSzPts val="2500"/>
              <a:buChar char="●"/>
            </a:pPr>
            <a:r>
              <a:rPr lang="en" sz="1400" cap="none"/>
              <a:t>Spanish for Native Speakers I &amp; II/III*</a:t>
            </a:r>
            <a:endParaRPr sz="1400"/>
          </a:p>
          <a:p>
            <a:pPr marL="177800" lvl="0" indent="-158750" algn="l" rtl="0">
              <a:lnSpc>
                <a:spcPct val="90000"/>
              </a:lnSpc>
              <a:spcBef>
                <a:spcPts val="800"/>
              </a:spcBef>
              <a:spcAft>
                <a:spcPts val="0"/>
              </a:spcAft>
              <a:buClr>
                <a:schemeClr val="dk1"/>
              </a:buClr>
              <a:buSzPts val="2500"/>
              <a:buChar char="●"/>
            </a:pPr>
            <a:r>
              <a:rPr lang="en" sz="1400" cap="none"/>
              <a:t>Principles of Applied Engineering </a:t>
            </a:r>
            <a:endParaRPr sz="1100"/>
          </a:p>
          <a:p>
            <a:pPr marL="177800" lvl="0" indent="-158750" algn="l" rtl="0">
              <a:lnSpc>
                <a:spcPct val="90000"/>
              </a:lnSpc>
              <a:spcBef>
                <a:spcPts val="800"/>
              </a:spcBef>
              <a:spcAft>
                <a:spcPts val="0"/>
              </a:spcAft>
              <a:buClr>
                <a:schemeClr val="dk1"/>
              </a:buClr>
              <a:buSzPts val="2500"/>
              <a:buChar char="●"/>
            </a:pPr>
            <a:r>
              <a:rPr lang="en" sz="1400" cap="none"/>
              <a:t>Principles of Manufacturing*</a:t>
            </a:r>
            <a:endParaRPr sz="1400" cap="none"/>
          </a:p>
          <a:p>
            <a:pPr marL="177800" lvl="0" indent="-88900" algn="l" rtl="0">
              <a:lnSpc>
                <a:spcPct val="90000"/>
              </a:lnSpc>
              <a:spcBef>
                <a:spcPts val="800"/>
              </a:spcBef>
              <a:spcAft>
                <a:spcPts val="0"/>
              </a:spcAft>
              <a:buClr>
                <a:srgbClr val="0F0F0F"/>
              </a:buClr>
              <a:buSzPts val="1400"/>
              <a:buChar char="●"/>
            </a:pPr>
            <a:r>
              <a:rPr lang="en" sz="1400">
                <a:solidFill>
                  <a:srgbClr val="0F0F0F"/>
                </a:solidFill>
              </a:rPr>
              <a:t>Principles of Architecture*</a:t>
            </a:r>
            <a:endParaRPr sz="1400">
              <a:solidFill>
                <a:srgbClr val="0F0F0F"/>
              </a:solidFill>
            </a:endParaRPr>
          </a:p>
          <a:p>
            <a:pPr marL="177800" lvl="0" indent="0" algn="l" rtl="0">
              <a:lnSpc>
                <a:spcPct val="90000"/>
              </a:lnSpc>
              <a:spcBef>
                <a:spcPts val="800"/>
              </a:spcBef>
              <a:spcAft>
                <a:spcPts val="0"/>
              </a:spcAft>
              <a:buNone/>
            </a:pPr>
            <a:endParaRPr sz="1000"/>
          </a:p>
          <a:p>
            <a:pPr marL="177800" lvl="0" indent="0" algn="l" rtl="0">
              <a:lnSpc>
                <a:spcPct val="90000"/>
              </a:lnSpc>
              <a:spcBef>
                <a:spcPts val="800"/>
              </a:spcBef>
              <a:spcAft>
                <a:spcPts val="0"/>
              </a:spcAft>
              <a:buNone/>
            </a:pPr>
            <a:endParaRPr sz="1000"/>
          </a:p>
        </p:txBody>
      </p:sp>
      <p:sp>
        <p:nvSpPr>
          <p:cNvPr id="334" name="Google Shape;334;p49"/>
          <p:cNvSpPr txBox="1">
            <a:spLocks noGrp="1"/>
          </p:cNvSpPr>
          <p:nvPr>
            <p:ph type="body" idx="2"/>
          </p:nvPr>
        </p:nvSpPr>
        <p:spPr>
          <a:xfrm>
            <a:off x="4534274" y="1303929"/>
            <a:ext cx="4318782" cy="2368949"/>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2900"/>
              <a:buNone/>
            </a:pPr>
            <a:endParaRPr/>
          </a:p>
          <a:p>
            <a:pPr marL="177800" lvl="0" indent="-184150" algn="l" rtl="0">
              <a:lnSpc>
                <a:spcPct val="90000"/>
              </a:lnSpc>
              <a:spcBef>
                <a:spcPts val="800"/>
              </a:spcBef>
              <a:spcAft>
                <a:spcPts val="0"/>
              </a:spcAft>
              <a:buClr>
                <a:schemeClr val="dk1"/>
              </a:buClr>
              <a:buSzPts val="2900"/>
              <a:buChar char="•"/>
            </a:pPr>
            <a:r>
              <a:rPr lang="en" sz="1800" cap="none"/>
              <a:t>Pr</a:t>
            </a:r>
            <a:r>
              <a:rPr lang="en" sz="1600" cap="none"/>
              <a:t>inciples of Human Services</a:t>
            </a:r>
            <a:endParaRPr sz="1300"/>
          </a:p>
          <a:p>
            <a:pPr marL="177800" lvl="0" indent="-171450" algn="l" rtl="0">
              <a:lnSpc>
                <a:spcPct val="90000"/>
              </a:lnSpc>
              <a:spcBef>
                <a:spcPts val="800"/>
              </a:spcBef>
              <a:spcAft>
                <a:spcPts val="0"/>
              </a:spcAft>
              <a:buClr>
                <a:schemeClr val="dk1"/>
              </a:buClr>
              <a:buSzPts val="2700"/>
              <a:buChar char="•"/>
            </a:pPr>
            <a:r>
              <a:rPr lang="en" sz="1600" cap="none"/>
              <a:t>Principles of Hospitality/Tourism*</a:t>
            </a:r>
            <a:endParaRPr sz="1300"/>
          </a:p>
          <a:p>
            <a:pPr marL="177800" lvl="0" indent="-171450" algn="l" rtl="0">
              <a:lnSpc>
                <a:spcPct val="90000"/>
              </a:lnSpc>
              <a:spcBef>
                <a:spcPts val="800"/>
              </a:spcBef>
              <a:spcAft>
                <a:spcPts val="0"/>
              </a:spcAft>
              <a:buClr>
                <a:schemeClr val="dk1"/>
              </a:buClr>
              <a:buSzPts val="2700"/>
              <a:buChar char="•"/>
            </a:pPr>
            <a:r>
              <a:rPr lang="en" sz="1600" cap="none"/>
              <a:t>Touch System Data Entry: Keyboarding</a:t>
            </a:r>
            <a:endParaRPr sz="1300"/>
          </a:p>
          <a:p>
            <a:pPr marL="177800" lvl="0" indent="-171450" algn="l" rtl="0">
              <a:lnSpc>
                <a:spcPct val="90000"/>
              </a:lnSpc>
              <a:spcBef>
                <a:spcPts val="800"/>
              </a:spcBef>
              <a:spcAft>
                <a:spcPts val="0"/>
              </a:spcAft>
              <a:buClr>
                <a:schemeClr val="dk1"/>
              </a:buClr>
              <a:buSzPts val="2700"/>
              <a:buChar char="•"/>
            </a:pPr>
            <a:r>
              <a:rPr lang="en" sz="1600" cap="none"/>
              <a:t>Principles of Information Technology*</a:t>
            </a:r>
            <a:endParaRPr sz="1600" cap="none"/>
          </a:p>
          <a:p>
            <a:pPr marL="177800" lvl="0" indent="0" algn="l" rtl="0">
              <a:lnSpc>
                <a:spcPct val="90000"/>
              </a:lnSpc>
              <a:spcBef>
                <a:spcPts val="800"/>
              </a:spcBef>
              <a:spcAft>
                <a:spcPts val="0"/>
              </a:spcAft>
              <a:buNone/>
            </a:pPr>
            <a:endParaRPr sz="1600"/>
          </a:p>
        </p:txBody>
      </p:sp>
      <p:sp>
        <p:nvSpPr>
          <p:cNvPr id="335" name="Google Shape;335;p49"/>
          <p:cNvSpPr txBox="1"/>
          <p:nvPr/>
        </p:nvSpPr>
        <p:spPr>
          <a:xfrm>
            <a:off x="5560225" y="4201700"/>
            <a:ext cx="31962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lt1"/>
                </a:solidFill>
                <a:latin typeface="Comic Sans MS"/>
                <a:ea typeface="Comic Sans MS"/>
                <a:cs typeface="Comic Sans MS"/>
                <a:sym typeface="Comic Sans MS"/>
              </a:rPr>
              <a:t>*These classes are only offered to students in 8</a:t>
            </a:r>
            <a:r>
              <a:rPr lang="en" sz="1500" b="1" baseline="30000">
                <a:solidFill>
                  <a:schemeClr val="lt1"/>
                </a:solidFill>
                <a:latin typeface="Comic Sans MS"/>
                <a:ea typeface="Comic Sans MS"/>
                <a:cs typeface="Comic Sans MS"/>
                <a:sym typeface="Comic Sans MS"/>
              </a:rPr>
              <a:t>th</a:t>
            </a:r>
            <a:r>
              <a:rPr lang="en" sz="1500" b="1">
                <a:solidFill>
                  <a:schemeClr val="lt1"/>
                </a:solidFill>
                <a:latin typeface="Comic Sans MS"/>
                <a:ea typeface="Comic Sans MS"/>
                <a:cs typeface="Comic Sans MS"/>
                <a:sym typeface="Comic Sans MS"/>
              </a:rPr>
              <a:t> grade</a:t>
            </a:r>
            <a:endParaRPr sz="11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idx="4294967295"/>
          </p:nvPr>
        </p:nvSpPr>
        <p:spPr>
          <a:xfrm>
            <a:off x="1485900" y="114300"/>
            <a:ext cx="5829300" cy="85725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100"/>
              <a:buFont typeface="Impact"/>
              <a:buNone/>
            </a:pPr>
            <a:r>
              <a:rPr lang="en">
                <a:solidFill>
                  <a:schemeClr val="dk1"/>
                </a:solidFill>
              </a:rPr>
              <a:t>QUALIFYING CRITERIA</a:t>
            </a:r>
            <a:endParaRPr/>
          </a:p>
        </p:txBody>
      </p:sp>
      <p:pic>
        <p:nvPicPr>
          <p:cNvPr id="342" name="Google Shape;342;p50" descr="j0196118"/>
          <p:cNvPicPr preferRelativeResize="0"/>
          <p:nvPr/>
        </p:nvPicPr>
        <p:blipFill rotWithShape="1">
          <a:blip r:embed="rId3">
            <a:alphaModFix/>
          </a:blip>
          <a:srcRect/>
          <a:stretch/>
        </p:blipFill>
        <p:spPr>
          <a:xfrm>
            <a:off x="326578" y="2862871"/>
            <a:ext cx="1558101" cy="1068551"/>
          </a:xfrm>
          <a:prstGeom prst="rect">
            <a:avLst/>
          </a:prstGeom>
          <a:noFill/>
          <a:ln>
            <a:noFill/>
          </a:ln>
        </p:spPr>
      </p:pic>
      <p:sp>
        <p:nvSpPr>
          <p:cNvPr id="343" name="Google Shape;343;p50"/>
          <p:cNvSpPr txBox="1"/>
          <p:nvPr/>
        </p:nvSpPr>
        <p:spPr>
          <a:xfrm>
            <a:off x="2332243" y="971550"/>
            <a:ext cx="2755784" cy="258425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accent2"/>
              </a:buClr>
              <a:buSzPts val="1700"/>
              <a:buFont typeface="Noto Sans Symbols"/>
              <a:buNone/>
            </a:pPr>
            <a:r>
              <a:rPr lang="en" sz="2100" b="1">
                <a:solidFill>
                  <a:schemeClr val="dk1"/>
                </a:solidFill>
                <a:latin typeface="Comic Sans MS"/>
                <a:ea typeface="Comic Sans MS"/>
                <a:cs typeface="Comic Sans MS"/>
                <a:sym typeface="Comic Sans MS"/>
              </a:rPr>
              <a:t>Intermediate Theatre Arts</a:t>
            </a:r>
            <a:endParaRPr sz="1500" b="1">
              <a:solidFill>
                <a:schemeClr val="dk1"/>
              </a:solidFill>
              <a:latin typeface="Comic Sans MS"/>
              <a:ea typeface="Comic Sans MS"/>
              <a:cs typeface="Comic Sans MS"/>
              <a:sym typeface="Comic Sans MS"/>
            </a:endParaRPr>
          </a:p>
          <a:p>
            <a:pPr marL="254000" marR="0" lvl="0" indent="-247650" algn="l" rtl="0">
              <a:spcBef>
                <a:spcPts val="400"/>
              </a:spcBef>
              <a:spcAft>
                <a:spcPts val="0"/>
              </a:spcAft>
              <a:buClr>
                <a:schemeClr val="dk1"/>
              </a:buClr>
              <a:buSzPts val="2700"/>
              <a:buFont typeface="Arial"/>
              <a:buChar char="•"/>
            </a:pPr>
            <a:r>
              <a:rPr lang="en" sz="1600">
                <a:solidFill>
                  <a:schemeClr val="dk1"/>
                </a:solidFill>
                <a:latin typeface="Comic Sans MS"/>
                <a:ea typeface="Comic Sans MS"/>
                <a:cs typeface="Comic Sans MS"/>
                <a:sym typeface="Comic Sans MS"/>
              </a:rPr>
              <a:t>6</a:t>
            </a:r>
            <a:r>
              <a:rPr lang="en" sz="1600" baseline="30000">
                <a:solidFill>
                  <a:schemeClr val="dk1"/>
                </a:solidFill>
                <a:latin typeface="Comic Sans MS"/>
                <a:ea typeface="Comic Sans MS"/>
                <a:cs typeface="Comic Sans MS"/>
                <a:sym typeface="Comic Sans MS"/>
              </a:rPr>
              <a:t>th</a:t>
            </a:r>
            <a:r>
              <a:rPr lang="en" sz="1600">
                <a:solidFill>
                  <a:schemeClr val="dk1"/>
                </a:solidFill>
                <a:latin typeface="Comic Sans MS"/>
                <a:ea typeface="Comic Sans MS"/>
                <a:cs typeface="Comic Sans MS"/>
                <a:sym typeface="Comic Sans MS"/>
              </a:rPr>
              <a:t> grade Th. Arts during the previous year</a:t>
            </a:r>
            <a:endParaRPr sz="900"/>
          </a:p>
          <a:p>
            <a:pPr marL="254000" marR="0" lvl="0" indent="-247650" algn="l" rtl="0">
              <a:spcBef>
                <a:spcPts val="400"/>
              </a:spcBef>
              <a:spcAft>
                <a:spcPts val="0"/>
              </a:spcAft>
              <a:buClr>
                <a:schemeClr val="dk1"/>
              </a:buClr>
              <a:buSzPts val="2700"/>
              <a:buChar char="•"/>
            </a:pPr>
            <a:r>
              <a:rPr lang="en" sz="1600">
                <a:solidFill>
                  <a:schemeClr val="dk1"/>
                </a:solidFill>
                <a:latin typeface="Comic Sans MS"/>
                <a:ea typeface="Comic Sans MS"/>
                <a:cs typeface="Comic Sans MS"/>
                <a:sym typeface="Comic Sans MS"/>
              </a:rPr>
              <a:t>Theatre teacher recommendation or audition required </a:t>
            </a:r>
            <a:endParaRPr sz="900"/>
          </a:p>
          <a:p>
            <a:pPr marL="254000" marR="0" lvl="0" indent="-247650" algn="l" rtl="0">
              <a:spcBef>
                <a:spcPts val="400"/>
              </a:spcBef>
              <a:spcAft>
                <a:spcPts val="0"/>
              </a:spcAft>
              <a:buClr>
                <a:schemeClr val="dk1"/>
              </a:buClr>
              <a:buSzPts val="2700"/>
              <a:buFont typeface="Arial"/>
              <a:buChar char="•"/>
            </a:pPr>
            <a:r>
              <a:rPr lang="en" sz="1600">
                <a:solidFill>
                  <a:schemeClr val="dk1"/>
                </a:solidFill>
                <a:latin typeface="Comic Sans MS"/>
                <a:ea typeface="Comic Sans MS"/>
                <a:cs typeface="Comic Sans MS"/>
                <a:sym typeface="Comic Sans MS"/>
              </a:rPr>
              <a:t>This is a full year competition course.</a:t>
            </a:r>
            <a:endParaRPr sz="900"/>
          </a:p>
        </p:txBody>
      </p:sp>
      <p:sp>
        <p:nvSpPr>
          <p:cNvPr id="344" name="Google Shape;344;p50"/>
          <p:cNvSpPr txBox="1"/>
          <p:nvPr/>
        </p:nvSpPr>
        <p:spPr>
          <a:xfrm>
            <a:off x="5413204" y="936421"/>
            <a:ext cx="2969288" cy="253463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accent2"/>
              </a:buClr>
              <a:buSzPts val="1700"/>
              <a:buFont typeface="Noto Sans Symbols"/>
              <a:buNone/>
            </a:pPr>
            <a:r>
              <a:rPr lang="en" sz="2100" b="1">
                <a:solidFill>
                  <a:schemeClr val="dk1"/>
                </a:solidFill>
                <a:latin typeface="Comic Sans MS"/>
                <a:ea typeface="Comic Sans MS"/>
                <a:cs typeface="Comic Sans MS"/>
                <a:sym typeface="Comic Sans MS"/>
              </a:rPr>
              <a:t>Advanced Art</a:t>
            </a:r>
            <a:endParaRPr sz="1100"/>
          </a:p>
          <a:p>
            <a:pPr marL="254000" marR="0" lvl="0" indent="-254000" algn="l" rtl="0">
              <a:spcBef>
                <a:spcPts val="400"/>
              </a:spcBef>
              <a:spcAft>
                <a:spcPts val="0"/>
              </a:spcAft>
              <a:buClr>
                <a:schemeClr val="dk1"/>
              </a:buClr>
              <a:buSzPts val="2800"/>
              <a:buFont typeface="Arial"/>
              <a:buChar char="•"/>
            </a:pPr>
            <a:r>
              <a:rPr lang="en" sz="1700">
                <a:solidFill>
                  <a:schemeClr val="dk1"/>
                </a:solidFill>
                <a:latin typeface="Comic Sans MS"/>
                <a:ea typeface="Comic Sans MS"/>
                <a:cs typeface="Comic Sans MS"/>
                <a:sym typeface="Comic Sans MS"/>
              </a:rPr>
              <a:t>6</a:t>
            </a:r>
            <a:r>
              <a:rPr lang="en" sz="1700" baseline="30000">
                <a:solidFill>
                  <a:schemeClr val="dk1"/>
                </a:solidFill>
                <a:latin typeface="Comic Sans MS"/>
                <a:ea typeface="Comic Sans MS"/>
                <a:cs typeface="Comic Sans MS"/>
                <a:sym typeface="Comic Sans MS"/>
              </a:rPr>
              <a:t>th</a:t>
            </a:r>
            <a:r>
              <a:rPr lang="en" sz="1700">
                <a:solidFill>
                  <a:schemeClr val="dk1"/>
                </a:solidFill>
                <a:latin typeface="Comic Sans MS"/>
                <a:ea typeface="Comic Sans MS"/>
                <a:cs typeface="Comic Sans MS"/>
                <a:sym typeface="Comic Sans MS"/>
              </a:rPr>
              <a:t> grade Art, Art/Music rotation during 6</a:t>
            </a:r>
            <a:r>
              <a:rPr lang="en" sz="1700" baseline="30000">
                <a:solidFill>
                  <a:schemeClr val="dk1"/>
                </a:solidFill>
                <a:latin typeface="Comic Sans MS"/>
                <a:ea typeface="Comic Sans MS"/>
                <a:cs typeface="Comic Sans MS"/>
                <a:sym typeface="Comic Sans MS"/>
              </a:rPr>
              <a:t>th</a:t>
            </a:r>
            <a:r>
              <a:rPr lang="en" sz="1700">
                <a:solidFill>
                  <a:schemeClr val="dk1"/>
                </a:solidFill>
                <a:latin typeface="Comic Sans MS"/>
                <a:ea typeface="Comic Sans MS"/>
                <a:cs typeface="Comic Sans MS"/>
                <a:sym typeface="Comic Sans MS"/>
              </a:rPr>
              <a:t> grade or prior portfolio approval by art teacher</a:t>
            </a:r>
            <a:endParaRPr sz="1000"/>
          </a:p>
          <a:p>
            <a:pPr marL="254000" marR="0" lvl="0" indent="-254000" algn="l" rtl="0">
              <a:spcBef>
                <a:spcPts val="400"/>
              </a:spcBef>
              <a:spcAft>
                <a:spcPts val="0"/>
              </a:spcAft>
              <a:buClr>
                <a:schemeClr val="dk1"/>
              </a:buClr>
              <a:buSzPts val="2800"/>
              <a:buChar char="•"/>
            </a:pPr>
            <a:r>
              <a:rPr lang="en" sz="1700">
                <a:solidFill>
                  <a:schemeClr val="dk1"/>
                </a:solidFill>
                <a:latin typeface="Comic Sans MS"/>
                <a:ea typeface="Comic Sans MS"/>
                <a:cs typeface="Comic Sans MS"/>
                <a:sym typeface="Comic Sans MS"/>
              </a:rPr>
              <a:t>Art teacher recommendation required</a:t>
            </a:r>
            <a:endParaRPr sz="1000"/>
          </a:p>
          <a:p>
            <a:pPr marL="254000" marR="0" lvl="0" indent="-260350" algn="l" rtl="0">
              <a:spcBef>
                <a:spcPts val="400"/>
              </a:spcBef>
              <a:spcAft>
                <a:spcPts val="0"/>
              </a:spcAft>
              <a:buClr>
                <a:schemeClr val="dk1"/>
              </a:buClr>
              <a:buSzPts val="2900"/>
              <a:buFont typeface="Arial"/>
              <a:buChar char="•"/>
            </a:pPr>
            <a:r>
              <a:rPr lang="en" sz="1700">
                <a:solidFill>
                  <a:schemeClr val="dk1"/>
                </a:solidFill>
                <a:latin typeface="Comic Sans MS"/>
                <a:ea typeface="Comic Sans MS"/>
                <a:cs typeface="Comic Sans MS"/>
                <a:sym typeface="Comic Sans MS"/>
              </a:rPr>
              <a:t>Full year c</a:t>
            </a:r>
            <a:r>
              <a:rPr lang="en" sz="1800">
                <a:solidFill>
                  <a:schemeClr val="dk1"/>
                </a:solidFill>
                <a:latin typeface="Comic Sans MS"/>
                <a:ea typeface="Comic Sans MS"/>
                <a:cs typeface="Comic Sans MS"/>
                <a:sym typeface="Comic Sans MS"/>
              </a:rPr>
              <a:t>ourse</a:t>
            </a:r>
            <a:endParaRPr sz="1100"/>
          </a:p>
        </p:txBody>
      </p:sp>
      <p:pic>
        <p:nvPicPr>
          <p:cNvPr id="345" name="Google Shape;345;p50"/>
          <p:cNvPicPr preferRelativeResize="0"/>
          <p:nvPr/>
        </p:nvPicPr>
        <p:blipFill rotWithShape="1">
          <a:blip r:embed="rId4">
            <a:alphaModFix/>
          </a:blip>
          <a:srcRect/>
          <a:stretch/>
        </p:blipFill>
        <p:spPr>
          <a:xfrm rot="5400000">
            <a:off x="7587319" y="3576520"/>
            <a:ext cx="1111700" cy="1274560"/>
          </a:xfrm>
          <a:prstGeom prst="rect">
            <a:avLst/>
          </a:prstGeom>
          <a:noFill/>
          <a:ln>
            <a:noFill/>
          </a:ln>
        </p:spPr>
      </p:pic>
      <p:sp>
        <p:nvSpPr>
          <p:cNvPr id="346" name="Google Shape;346;p50"/>
          <p:cNvSpPr txBox="1"/>
          <p:nvPr/>
        </p:nvSpPr>
        <p:spPr>
          <a:xfrm>
            <a:off x="0" y="971550"/>
            <a:ext cx="2258700" cy="1531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a:solidFill>
                  <a:schemeClr val="dk1"/>
                </a:solidFill>
                <a:latin typeface="Comic Sans MS"/>
                <a:ea typeface="Comic Sans MS"/>
                <a:cs typeface="Comic Sans MS"/>
                <a:sym typeface="Comic Sans MS"/>
              </a:rPr>
              <a:t>Beginning Theatre Arts</a:t>
            </a:r>
            <a:endParaRPr sz="1100"/>
          </a:p>
          <a:p>
            <a:pPr marL="0" marR="0" lvl="0" indent="0" algn="l" rtl="0">
              <a:spcBef>
                <a:spcPts val="0"/>
              </a:spcBef>
              <a:spcAft>
                <a:spcPts val="0"/>
              </a:spcAft>
              <a:buNone/>
            </a:pPr>
            <a:endParaRPr sz="1100"/>
          </a:p>
          <a:p>
            <a:pPr marL="342900" marR="0" lvl="0" indent="-336550" algn="l" rtl="0">
              <a:spcBef>
                <a:spcPts val="0"/>
              </a:spcBef>
              <a:spcAft>
                <a:spcPts val="0"/>
              </a:spcAft>
              <a:buClr>
                <a:schemeClr val="dk1"/>
              </a:buClr>
              <a:buSzPts val="2100"/>
              <a:buFont typeface="Arial"/>
              <a:buChar char="•"/>
            </a:pPr>
            <a:r>
              <a:rPr lang="en" sz="2100">
                <a:solidFill>
                  <a:schemeClr val="dk1"/>
                </a:solidFill>
                <a:latin typeface="Comic Sans MS"/>
                <a:ea typeface="Comic Sans MS"/>
                <a:cs typeface="Comic Sans MS"/>
                <a:sym typeface="Comic Sans MS"/>
              </a:rPr>
              <a:t>Full year course</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idx="4294967295"/>
          </p:nvPr>
        </p:nvSpPr>
        <p:spPr>
          <a:xfrm>
            <a:off x="910806" y="358200"/>
            <a:ext cx="7362022" cy="85725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Impact"/>
              <a:buNone/>
            </a:pPr>
            <a:r>
              <a:rPr lang="en">
                <a:solidFill>
                  <a:schemeClr val="dk1"/>
                </a:solidFill>
              </a:rPr>
              <a:t>FOREIGN LANGUAGE QUALIFICATIONS</a:t>
            </a:r>
            <a:endParaRPr/>
          </a:p>
        </p:txBody>
      </p:sp>
      <p:sp>
        <p:nvSpPr>
          <p:cNvPr id="353" name="Google Shape;353;p51"/>
          <p:cNvSpPr txBox="1">
            <a:spLocks noGrp="1"/>
          </p:cNvSpPr>
          <p:nvPr>
            <p:ph type="body" idx="4294967295"/>
          </p:nvPr>
        </p:nvSpPr>
        <p:spPr>
          <a:xfrm>
            <a:off x="4752975" y="1771650"/>
            <a:ext cx="3248025" cy="3086100"/>
          </a:xfrm>
          <a:prstGeom prst="rect">
            <a:avLst/>
          </a:prstGeom>
          <a:noFill/>
          <a:ln>
            <a:noFill/>
          </a:ln>
        </p:spPr>
        <p:txBody>
          <a:bodyPr spcFirstLastPara="1" wrap="square" lIns="68575" tIns="34275" rIns="68575" bIns="34275" anchor="ctr" anchorCtr="0">
            <a:normAutofit/>
          </a:bodyPr>
          <a:lstStyle/>
          <a:p>
            <a:pPr marL="177800" lvl="0" indent="-177800" algn="l" rtl="0">
              <a:lnSpc>
                <a:spcPct val="90000"/>
              </a:lnSpc>
              <a:spcBef>
                <a:spcPts val="0"/>
              </a:spcBef>
              <a:spcAft>
                <a:spcPts val="0"/>
              </a:spcAft>
              <a:buSzPts val="2400"/>
              <a:buFont typeface="Noto Sans Symbols"/>
              <a:buNone/>
            </a:pPr>
            <a:endParaRPr>
              <a:solidFill>
                <a:schemeClr val="folHlink"/>
              </a:solidFill>
              <a:latin typeface="Comic Sans MS"/>
              <a:ea typeface="Comic Sans MS"/>
              <a:cs typeface="Comic Sans MS"/>
              <a:sym typeface="Comic Sans MS"/>
            </a:endParaRPr>
          </a:p>
          <a:p>
            <a:pPr marL="177800" lvl="0" indent="-177800" algn="l" rtl="0">
              <a:lnSpc>
                <a:spcPct val="90000"/>
              </a:lnSpc>
              <a:spcBef>
                <a:spcPts val="800"/>
              </a:spcBef>
              <a:spcAft>
                <a:spcPts val="0"/>
              </a:spcAft>
              <a:buSzPts val="2400"/>
              <a:buFont typeface="Noto Sans Symbols"/>
              <a:buNone/>
            </a:pPr>
            <a:r>
              <a:rPr lang="en">
                <a:latin typeface="Arial"/>
                <a:ea typeface="Arial"/>
                <a:cs typeface="Arial"/>
                <a:sym typeface="Arial"/>
              </a:rPr>
              <a:t>  </a:t>
            </a:r>
            <a:endParaRPr/>
          </a:p>
          <a:p>
            <a:pPr marL="177800" lvl="0" indent="-177800" algn="l" rtl="0">
              <a:lnSpc>
                <a:spcPct val="90000"/>
              </a:lnSpc>
              <a:spcBef>
                <a:spcPts val="800"/>
              </a:spcBef>
              <a:spcAft>
                <a:spcPts val="0"/>
              </a:spcAft>
              <a:buSzPts val="2400"/>
              <a:buFont typeface="Noto Sans Symbols"/>
              <a:buNone/>
            </a:pPr>
            <a:r>
              <a:rPr lang="en">
                <a:latin typeface="Arial"/>
                <a:ea typeface="Arial"/>
                <a:cs typeface="Arial"/>
                <a:sym typeface="Arial"/>
              </a:rPr>
              <a:t> </a:t>
            </a:r>
            <a:endParaRPr sz="1800">
              <a:solidFill>
                <a:schemeClr val="folHlink"/>
              </a:solidFill>
              <a:latin typeface="Comic Sans MS"/>
              <a:ea typeface="Comic Sans MS"/>
              <a:cs typeface="Comic Sans MS"/>
              <a:sym typeface="Comic Sans MS"/>
            </a:endParaRPr>
          </a:p>
        </p:txBody>
      </p:sp>
      <p:pic>
        <p:nvPicPr>
          <p:cNvPr id="354" name="Google Shape;354;p51" descr="j0157763"/>
          <p:cNvPicPr preferRelativeResize="0"/>
          <p:nvPr/>
        </p:nvPicPr>
        <p:blipFill rotWithShape="1">
          <a:blip r:embed="rId3">
            <a:alphaModFix/>
          </a:blip>
          <a:srcRect/>
          <a:stretch/>
        </p:blipFill>
        <p:spPr>
          <a:xfrm>
            <a:off x="3791015" y="3126643"/>
            <a:ext cx="1380265" cy="1393277"/>
          </a:xfrm>
          <a:prstGeom prst="rect">
            <a:avLst/>
          </a:prstGeom>
          <a:noFill/>
          <a:ln>
            <a:noFill/>
          </a:ln>
        </p:spPr>
      </p:pic>
      <p:sp>
        <p:nvSpPr>
          <p:cNvPr id="355" name="Google Shape;355;p51"/>
          <p:cNvSpPr txBox="1"/>
          <p:nvPr/>
        </p:nvSpPr>
        <p:spPr>
          <a:xfrm>
            <a:off x="225325" y="1257300"/>
            <a:ext cx="3820200" cy="271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accent2"/>
              </a:buClr>
              <a:buSzPts val="1900"/>
              <a:buFont typeface="Noto Sans Symbols"/>
              <a:buNone/>
            </a:pPr>
            <a:r>
              <a:rPr lang="en" sz="2400" b="1">
                <a:solidFill>
                  <a:schemeClr val="dk1"/>
                </a:solidFill>
                <a:latin typeface="Comic Sans MS"/>
                <a:ea typeface="Comic Sans MS"/>
                <a:cs typeface="Comic Sans MS"/>
                <a:sym typeface="Comic Sans MS"/>
              </a:rPr>
              <a:t>Spanish I or Chinese I</a:t>
            </a:r>
            <a:endParaRPr sz="2400" b="1">
              <a:solidFill>
                <a:schemeClr val="dk1"/>
              </a:solidFill>
              <a:latin typeface="Comic Sans MS"/>
              <a:ea typeface="Comic Sans MS"/>
              <a:cs typeface="Comic Sans MS"/>
              <a:sym typeface="Comic Sans MS"/>
            </a:endParaRPr>
          </a:p>
          <a:p>
            <a:pPr marL="0" marR="0" lvl="0" indent="0" algn="l" rtl="0">
              <a:spcBef>
                <a:spcPts val="0"/>
              </a:spcBef>
              <a:spcAft>
                <a:spcPts val="0"/>
              </a:spcAft>
              <a:buClr>
                <a:schemeClr val="accent2"/>
              </a:buClr>
              <a:buSzPts val="1900"/>
              <a:buFont typeface="Noto Sans Symbols"/>
              <a:buNone/>
            </a:pPr>
            <a:endParaRPr sz="2400" b="1">
              <a:solidFill>
                <a:schemeClr val="dk1"/>
              </a:solidFill>
              <a:latin typeface="Comic Sans MS"/>
              <a:ea typeface="Comic Sans MS"/>
              <a:cs typeface="Comic Sans MS"/>
              <a:sym typeface="Comic Sans MS"/>
            </a:endParaRPr>
          </a:p>
          <a:p>
            <a:pPr marL="457200" marR="0" lvl="0" indent="-361950" algn="l" rtl="0">
              <a:spcBef>
                <a:spcPts val="0"/>
              </a:spcBef>
              <a:spcAft>
                <a:spcPts val="0"/>
              </a:spcAft>
              <a:buClr>
                <a:schemeClr val="dk1"/>
              </a:buClr>
              <a:buSzPts val="2100"/>
              <a:buFont typeface="Comic Sans MS"/>
              <a:buChar char="●"/>
            </a:pPr>
            <a:r>
              <a:rPr lang="en" sz="2100">
                <a:solidFill>
                  <a:schemeClr val="dk1"/>
                </a:solidFill>
                <a:latin typeface="Comic Sans MS"/>
                <a:ea typeface="Comic Sans MS"/>
                <a:cs typeface="Comic Sans MS"/>
                <a:sym typeface="Comic Sans MS"/>
              </a:rPr>
              <a:t>Second semester average of 80+ in 6</a:t>
            </a:r>
            <a:r>
              <a:rPr lang="en" sz="2100" baseline="30000">
                <a:solidFill>
                  <a:schemeClr val="dk1"/>
                </a:solidFill>
                <a:latin typeface="Comic Sans MS"/>
                <a:ea typeface="Comic Sans MS"/>
                <a:cs typeface="Comic Sans MS"/>
                <a:sym typeface="Comic Sans MS"/>
              </a:rPr>
              <a:t>th</a:t>
            </a:r>
            <a:r>
              <a:rPr lang="en" sz="2100">
                <a:solidFill>
                  <a:schemeClr val="dk1"/>
                </a:solidFill>
                <a:latin typeface="Comic Sans MS"/>
                <a:ea typeface="Comic Sans MS"/>
                <a:cs typeface="Comic Sans MS"/>
                <a:sym typeface="Comic Sans MS"/>
              </a:rPr>
              <a:t> grade on-level language arts or 75+ in K-level or HORIZONS language arts</a:t>
            </a:r>
            <a:endParaRPr sz="1800">
              <a:solidFill>
                <a:schemeClr val="dk1"/>
              </a:solidFill>
              <a:latin typeface="Comic Sans MS"/>
              <a:ea typeface="Comic Sans MS"/>
              <a:cs typeface="Comic Sans MS"/>
              <a:sym typeface="Comic Sans MS"/>
            </a:endParaRPr>
          </a:p>
        </p:txBody>
      </p:sp>
      <p:sp>
        <p:nvSpPr>
          <p:cNvPr id="356" name="Google Shape;356;p51"/>
          <p:cNvSpPr txBox="1"/>
          <p:nvPr/>
        </p:nvSpPr>
        <p:spPr>
          <a:xfrm>
            <a:off x="4992655" y="1257300"/>
            <a:ext cx="3280200" cy="2213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accent2"/>
              </a:buClr>
              <a:buSzPts val="1900"/>
              <a:buFont typeface="Noto Sans Symbols"/>
              <a:buNone/>
            </a:pPr>
            <a:r>
              <a:rPr lang="en" sz="2400" b="1">
                <a:solidFill>
                  <a:schemeClr val="dk1"/>
                </a:solidFill>
                <a:latin typeface="Comic Sans MS"/>
                <a:ea typeface="Comic Sans MS"/>
                <a:cs typeface="Comic Sans MS"/>
                <a:sym typeface="Comic Sans MS"/>
              </a:rPr>
              <a:t>Spanish for Native Speakers I</a:t>
            </a:r>
            <a:endParaRPr sz="1100"/>
          </a:p>
          <a:p>
            <a:pPr marL="254000" marR="0" lvl="0" indent="-254000" algn="l" rtl="0">
              <a:spcBef>
                <a:spcPts val="400"/>
              </a:spcBef>
              <a:spcAft>
                <a:spcPts val="0"/>
              </a:spcAft>
              <a:buClr>
                <a:schemeClr val="dk1"/>
              </a:buClr>
              <a:buSzPts val="3400"/>
              <a:buFont typeface="Arial"/>
              <a:buChar char="•"/>
            </a:pPr>
            <a:r>
              <a:rPr lang="en" sz="2100">
                <a:solidFill>
                  <a:schemeClr val="dk1"/>
                </a:solidFill>
                <a:latin typeface="Comic Sans MS"/>
                <a:ea typeface="Comic Sans MS"/>
                <a:cs typeface="Comic Sans MS"/>
                <a:sym typeface="Comic Sans MS"/>
              </a:rPr>
              <a:t>Spanish language background</a:t>
            </a:r>
            <a:endParaRPr sz="1100"/>
          </a:p>
          <a:p>
            <a:pPr marL="254000" marR="0" lvl="0" indent="-254000" algn="l" rtl="0">
              <a:spcBef>
                <a:spcPts val="400"/>
              </a:spcBef>
              <a:spcAft>
                <a:spcPts val="0"/>
              </a:spcAft>
              <a:buClr>
                <a:schemeClr val="dk1"/>
              </a:buClr>
              <a:buSzPts val="3400"/>
              <a:buFont typeface="Arial"/>
              <a:buChar char="•"/>
            </a:pPr>
            <a:r>
              <a:rPr lang="en" sz="2100">
                <a:solidFill>
                  <a:schemeClr val="dk1"/>
                </a:solidFill>
                <a:latin typeface="Comic Sans MS"/>
                <a:ea typeface="Comic Sans MS"/>
                <a:cs typeface="Comic Sans MS"/>
                <a:sym typeface="Comic Sans MS"/>
              </a:rPr>
              <a:t>Placement test</a:t>
            </a:r>
            <a:endParaRPr sz="1100"/>
          </a:p>
          <a:p>
            <a:pPr marL="254000" marR="0" lvl="0" indent="-76200" algn="l" rtl="0">
              <a:spcBef>
                <a:spcPts val="400"/>
              </a:spcBef>
              <a:spcAft>
                <a:spcPts val="0"/>
              </a:spcAft>
              <a:buClr>
                <a:schemeClr val="accent1"/>
              </a:buClr>
              <a:buSzPts val="2900"/>
              <a:buFont typeface="Arial"/>
              <a:buNone/>
            </a:pPr>
            <a:endParaRPr sz="1800">
              <a:solidFill>
                <a:schemeClr val="dk1"/>
              </a:solidFill>
              <a:latin typeface="Comic Sans MS"/>
              <a:ea typeface="Comic Sans MS"/>
              <a:cs typeface="Comic Sans MS"/>
              <a:sym typeface="Comic Sans MS"/>
            </a:endParaRPr>
          </a:p>
        </p:txBody>
      </p:sp>
      <p:sp>
        <p:nvSpPr>
          <p:cNvPr id="357" name="Google Shape;357;p51"/>
          <p:cNvSpPr txBox="1"/>
          <p:nvPr/>
        </p:nvSpPr>
        <p:spPr>
          <a:xfrm>
            <a:off x="0" y="4111650"/>
            <a:ext cx="2890200" cy="746100"/>
          </a:xfrm>
          <a:prstGeom prst="rect">
            <a:avLst/>
          </a:prstGeom>
          <a:solidFill>
            <a:srgbClr val="000000">
              <a:alpha val="0"/>
            </a:srgbClr>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lt1"/>
                </a:solidFill>
                <a:latin typeface="Comic Sans MS"/>
                <a:ea typeface="Comic Sans MS"/>
                <a:cs typeface="Comic Sans MS"/>
                <a:sym typeface="Comic Sans MS"/>
              </a:rPr>
              <a:t>Chinese III may not be</a:t>
            </a:r>
            <a:endParaRPr sz="1500" b="1">
              <a:solidFill>
                <a:schemeClr val="lt1"/>
              </a:solidFill>
              <a:latin typeface="Comic Sans MS"/>
              <a:ea typeface="Comic Sans MS"/>
              <a:cs typeface="Comic Sans MS"/>
              <a:sym typeface="Comic Sans MS"/>
            </a:endParaRPr>
          </a:p>
          <a:p>
            <a:pPr marL="0" lvl="0" indent="0" algn="l" rtl="0">
              <a:spcBef>
                <a:spcPts val="0"/>
              </a:spcBef>
              <a:spcAft>
                <a:spcPts val="0"/>
              </a:spcAft>
              <a:buNone/>
            </a:pPr>
            <a:r>
              <a:rPr lang="en" sz="1500" b="1">
                <a:solidFill>
                  <a:schemeClr val="lt1"/>
                </a:solidFill>
                <a:latin typeface="Comic Sans MS"/>
                <a:ea typeface="Comic Sans MS"/>
                <a:cs typeface="Comic Sans MS"/>
                <a:sym typeface="Comic Sans MS"/>
              </a:rPr>
              <a:t>Available in High School</a:t>
            </a:r>
            <a:endParaRPr sz="1500" b="1">
              <a:solidFill>
                <a:schemeClr val="lt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514351" y="292474"/>
            <a:ext cx="7797661" cy="112043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Impact"/>
              <a:buNone/>
            </a:pPr>
            <a:r>
              <a:rPr lang="en" sz="5000"/>
              <a:t>AGENDA</a:t>
            </a:r>
            <a:endParaRPr/>
          </a:p>
        </p:txBody>
      </p:sp>
      <p:sp>
        <p:nvSpPr>
          <p:cNvPr id="211" name="Google Shape;211;p34"/>
          <p:cNvSpPr txBox="1">
            <a:spLocks noGrp="1"/>
          </p:cNvSpPr>
          <p:nvPr>
            <p:ph type="body" idx="1"/>
          </p:nvPr>
        </p:nvSpPr>
        <p:spPr>
          <a:xfrm>
            <a:off x="514351" y="1247662"/>
            <a:ext cx="7583047" cy="3172857"/>
          </a:xfrm>
          <a:prstGeom prst="rect">
            <a:avLst/>
          </a:prstGeom>
          <a:noFill/>
          <a:ln>
            <a:noFill/>
          </a:ln>
        </p:spPr>
        <p:txBody>
          <a:bodyPr spcFirstLastPara="1" wrap="square" lIns="68575" tIns="34275" rIns="68575" bIns="34275" anchor="ctr" anchorCtr="0">
            <a:normAutofit fontScale="77500" lnSpcReduction="20000"/>
          </a:bodyPr>
          <a:lstStyle/>
          <a:p>
            <a:pPr marL="76200" lvl="0" indent="0" algn="l" rtl="0">
              <a:lnSpc>
                <a:spcPct val="100000"/>
              </a:lnSpc>
              <a:spcBef>
                <a:spcPts val="0"/>
              </a:spcBef>
              <a:spcAft>
                <a:spcPts val="0"/>
              </a:spcAft>
              <a:buClr>
                <a:srgbClr val="F3EE12"/>
              </a:buClr>
              <a:buSzPct val="66666"/>
              <a:buNone/>
            </a:pPr>
            <a:r>
              <a:rPr lang="en" sz="2100">
                <a:solidFill>
                  <a:srgbClr val="000000"/>
                </a:solidFill>
                <a:latin typeface="Tahoma"/>
                <a:ea typeface="Tahoma"/>
                <a:cs typeface="Tahoma"/>
                <a:sym typeface="Tahoma"/>
              </a:rPr>
              <a:t>1. Welcome and Introductions</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2. Counseling Information</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3. Academic Planning</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4. 6</a:t>
            </a:r>
            <a:r>
              <a:rPr lang="en" sz="2100" baseline="30000">
                <a:solidFill>
                  <a:srgbClr val="000000"/>
                </a:solidFill>
                <a:latin typeface="Tahoma"/>
                <a:ea typeface="Tahoma"/>
                <a:cs typeface="Tahoma"/>
                <a:sym typeface="Tahoma"/>
              </a:rPr>
              <a:t>th</a:t>
            </a:r>
            <a:r>
              <a:rPr lang="en" sz="2100">
                <a:solidFill>
                  <a:srgbClr val="000000"/>
                </a:solidFill>
                <a:latin typeface="Tahoma"/>
                <a:ea typeface="Tahoma"/>
                <a:cs typeface="Tahoma"/>
                <a:sym typeface="Tahoma"/>
              </a:rPr>
              <a:t> to 7</a:t>
            </a:r>
            <a:r>
              <a:rPr lang="en" sz="2100" baseline="30000">
                <a:solidFill>
                  <a:srgbClr val="000000"/>
                </a:solidFill>
                <a:latin typeface="Tahoma"/>
                <a:ea typeface="Tahoma"/>
                <a:cs typeface="Tahoma"/>
                <a:sym typeface="Tahoma"/>
              </a:rPr>
              <a:t>th</a:t>
            </a:r>
            <a:r>
              <a:rPr lang="en" sz="2100">
                <a:solidFill>
                  <a:srgbClr val="000000"/>
                </a:solidFill>
                <a:latin typeface="Tahoma"/>
                <a:ea typeface="Tahoma"/>
                <a:cs typeface="Tahoma"/>
                <a:sym typeface="Tahoma"/>
              </a:rPr>
              <a:t> Grade Registration</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	a.  Academic Courses</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	b.  Electives</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	c.  P.E./Athletics</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	d.  Level One Courses </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3. Gearing Up For The Future</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	a.  Preparing for High School</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	b.  High School Graduation Plan</a:t>
            </a:r>
            <a:endParaRPr/>
          </a:p>
          <a:p>
            <a:pPr marL="76200" lvl="0" indent="0" algn="l" rtl="0">
              <a:lnSpc>
                <a:spcPct val="100000"/>
              </a:lnSpc>
              <a:spcBef>
                <a:spcPts val="500"/>
              </a:spcBef>
              <a:spcAft>
                <a:spcPts val="0"/>
              </a:spcAft>
              <a:buClr>
                <a:srgbClr val="F3EE12"/>
              </a:buClr>
              <a:buSzPct val="66666"/>
              <a:buNone/>
            </a:pPr>
            <a:r>
              <a:rPr lang="en" sz="2100">
                <a:solidFill>
                  <a:srgbClr val="000000"/>
                </a:solidFill>
                <a:latin typeface="Tahoma"/>
                <a:ea typeface="Tahoma"/>
                <a:cs typeface="Tahoma"/>
                <a:sym typeface="Tahoma"/>
              </a:rPr>
              <a:t>4. Closure</a:t>
            </a:r>
            <a:endParaRPr/>
          </a:p>
          <a:p>
            <a:pPr marL="0" lvl="0" indent="0" algn="l" rtl="0">
              <a:lnSpc>
                <a:spcPct val="100000"/>
              </a:lnSpc>
              <a:spcBef>
                <a:spcPts val="0"/>
              </a:spcBef>
              <a:spcAft>
                <a:spcPts val="0"/>
              </a:spcAft>
              <a:buSzPct val="160606"/>
              <a:buNone/>
            </a:pPr>
            <a:endParaRPr sz="3300" cap="none"/>
          </a:p>
        </p:txBody>
      </p:sp>
      <p:pic>
        <p:nvPicPr>
          <p:cNvPr id="212" name="Google Shape;212;p34" descr="j0233956"/>
          <p:cNvPicPr preferRelativeResize="0"/>
          <p:nvPr/>
        </p:nvPicPr>
        <p:blipFill rotWithShape="1">
          <a:blip r:embed="rId3">
            <a:alphaModFix/>
          </a:blip>
          <a:srcRect/>
          <a:stretch/>
        </p:blipFill>
        <p:spPr>
          <a:xfrm>
            <a:off x="4832273" y="1115458"/>
            <a:ext cx="2539758" cy="22804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311700" y="231350"/>
            <a:ext cx="8520600" cy="572700"/>
          </a:xfrm>
          <a:prstGeom prst="rect">
            <a:avLst/>
          </a:prstGeom>
        </p:spPr>
        <p:txBody>
          <a:bodyPr spcFirstLastPara="1" wrap="square" lIns="68575" tIns="34275" rIns="68575" bIns="34275" anchor="ctr" anchorCtr="0">
            <a:normAutofit fontScale="90000"/>
          </a:bodyPr>
          <a:lstStyle/>
          <a:p>
            <a:pPr marL="0" lvl="0" indent="0" algn="ctr" rtl="0">
              <a:lnSpc>
                <a:spcPct val="115000"/>
              </a:lnSpc>
              <a:spcBef>
                <a:spcPts val="0"/>
              </a:spcBef>
              <a:spcAft>
                <a:spcPts val="0"/>
              </a:spcAft>
              <a:buClr>
                <a:schemeClr val="dk1"/>
              </a:buClr>
              <a:buSzPct val="47826"/>
              <a:buFont typeface="Arial"/>
              <a:buNone/>
            </a:pPr>
            <a:r>
              <a:rPr lang="en" sz="2300" b="1">
                <a:solidFill>
                  <a:srgbClr val="0F0F0F"/>
                </a:solidFill>
                <a:highlight>
                  <a:srgbClr val="FFFFFF"/>
                </a:highlight>
                <a:latin typeface="Roboto"/>
                <a:ea typeface="Roboto"/>
                <a:cs typeface="Roboto"/>
                <a:sym typeface="Roboto"/>
              </a:rPr>
              <a:t>CFISD Spanish for Spanish Speakers</a:t>
            </a:r>
            <a:endParaRPr sz="2300" b="1">
              <a:solidFill>
                <a:srgbClr val="0F0F0F"/>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pic>
        <p:nvPicPr>
          <p:cNvPr id="363" name="Google Shape;363;p52" descr="Why would a student who already speaks Spanish take a Spanish class?  To build vocabulary and learn how to read and write the language!  Cypress-Fairbanks ISD offers 4 levels of Spanish for Spanish speakers ranging from students who are beginners all the way to students with an advanced proficiency. #CFISDspirit" title="CFISD Spanish for Spanish Speakers">
            <a:hlinkClick r:id="rId3"/>
          </p:cNvPr>
          <p:cNvPicPr preferRelativeResize="0"/>
          <p:nvPr/>
        </p:nvPicPr>
        <p:blipFill>
          <a:blip r:embed="rId4">
            <a:alphaModFix/>
          </a:blip>
          <a:stretch>
            <a:fillRect/>
          </a:stretch>
        </p:blipFill>
        <p:spPr>
          <a:xfrm>
            <a:off x="1818233" y="804050"/>
            <a:ext cx="5507533" cy="413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53"/>
          <p:cNvPicPr preferRelativeResize="0"/>
          <p:nvPr/>
        </p:nvPicPr>
        <p:blipFill>
          <a:blip r:embed="rId3">
            <a:alphaModFix/>
          </a:blip>
          <a:stretch>
            <a:fillRect/>
          </a:stretch>
        </p:blipFill>
        <p:spPr>
          <a:xfrm>
            <a:off x="3607050" y="248884"/>
            <a:ext cx="5397626" cy="4645731"/>
          </a:xfrm>
          <a:prstGeom prst="rect">
            <a:avLst/>
          </a:prstGeom>
          <a:noFill/>
          <a:ln>
            <a:noFill/>
          </a:ln>
        </p:spPr>
      </p:pic>
      <p:sp>
        <p:nvSpPr>
          <p:cNvPr id="369" name="Google Shape;369;p53"/>
          <p:cNvSpPr txBox="1"/>
          <p:nvPr/>
        </p:nvSpPr>
        <p:spPr>
          <a:xfrm>
            <a:off x="325600" y="4029325"/>
            <a:ext cx="3016800" cy="800400"/>
          </a:xfrm>
          <a:prstGeom prst="rect">
            <a:avLst/>
          </a:prstGeom>
          <a:solidFill>
            <a:srgbClr val="C9DAF8"/>
          </a:solidFill>
          <a:ln w="28575" cap="flat" cmpd="sng">
            <a:solidFill>
              <a:srgbClr val="073763"/>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Concert One"/>
                <a:ea typeface="Concert One"/>
                <a:cs typeface="Concert One"/>
                <a:sym typeface="Concert One"/>
              </a:rPr>
              <a:t>Scan &amp; sign up for testing! </a:t>
            </a:r>
            <a:endParaRPr sz="100">
              <a:latin typeface="Concert One"/>
              <a:ea typeface="Concert One"/>
              <a:cs typeface="Concert One"/>
              <a:sym typeface="Concert One"/>
            </a:endParaRPr>
          </a:p>
        </p:txBody>
      </p:sp>
      <p:sp>
        <p:nvSpPr>
          <p:cNvPr id="370" name="Google Shape;370;p53"/>
          <p:cNvSpPr txBox="1"/>
          <p:nvPr/>
        </p:nvSpPr>
        <p:spPr>
          <a:xfrm>
            <a:off x="185650" y="248875"/>
            <a:ext cx="3296700" cy="1508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dk1"/>
                </a:solidFill>
                <a:highlight>
                  <a:srgbClr val="C9DAF8"/>
                </a:highlight>
                <a:latin typeface="Concert One"/>
                <a:ea typeface="Concert One"/>
                <a:cs typeface="Concert One"/>
                <a:sym typeface="Concert One"/>
              </a:rPr>
              <a:t>NATIVE SPEAKER SPANISH TESTING</a:t>
            </a:r>
            <a:endParaRPr sz="2400" b="1">
              <a:solidFill>
                <a:schemeClr val="dk1"/>
              </a:solidFill>
              <a:latin typeface="Concert One"/>
              <a:ea typeface="Concert One"/>
              <a:cs typeface="Concert One"/>
              <a:sym typeface="Concert One"/>
            </a:endParaRPr>
          </a:p>
          <a:p>
            <a:pPr marL="0" lvl="0" indent="0" algn="ctr" rtl="0">
              <a:spcBef>
                <a:spcPts val="0"/>
              </a:spcBef>
              <a:spcAft>
                <a:spcPts val="0"/>
              </a:spcAft>
              <a:buClr>
                <a:schemeClr val="dk1"/>
              </a:buClr>
              <a:buSzPts val="1100"/>
              <a:buFont typeface="Arial"/>
              <a:buNone/>
            </a:pPr>
            <a:r>
              <a:rPr lang="en" sz="2400" b="1">
                <a:solidFill>
                  <a:srgbClr val="1155CC"/>
                </a:solidFill>
                <a:latin typeface="Concert One"/>
                <a:ea typeface="Concert One"/>
                <a:cs typeface="Concert One"/>
                <a:sym typeface="Concert One"/>
              </a:rPr>
              <a:t>IF Interested:</a:t>
            </a:r>
            <a:endParaRPr sz="2400" b="1">
              <a:solidFill>
                <a:srgbClr val="1155CC"/>
              </a:solidFill>
              <a:latin typeface="Concert One"/>
              <a:ea typeface="Concert One"/>
              <a:cs typeface="Concert One"/>
              <a:sym typeface="Concert One"/>
            </a:endParaRPr>
          </a:p>
          <a:p>
            <a:pPr marL="0" lvl="0" indent="0" algn="l" rtl="0">
              <a:spcBef>
                <a:spcPts val="0"/>
              </a:spcBef>
              <a:spcAft>
                <a:spcPts val="0"/>
              </a:spcAft>
              <a:buNone/>
            </a:pPr>
            <a:endParaRPr/>
          </a:p>
        </p:txBody>
      </p:sp>
      <p:pic>
        <p:nvPicPr>
          <p:cNvPr id="371" name="Google Shape;371;p53"/>
          <p:cNvPicPr preferRelativeResize="0"/>
          <p:nvPr/>
        </p:nvPicPr>
        <p:blipFill>
          <a:blip r:embed="rId4">
            <a:alphaModFix/>
          </a:blip>
          <a:stretch>
            <a:fillRect/>
          </a:stretch>
        </p:blipFill>
        <p:spPr>
          <a:xfrm>
            <a:off x="886950" y="1541325"/>
            <a:ext cx="1894100" cy="1877700"/>
          </a:xfrm>
          <a:prstGeom prst="rect">
            <a:avLst/>
          </a:prstGeom>
          <a:noFill/>
          <a:ln>
            <a:noFill/>
          </a:ln>
        </p:spPr>
      </p:pic>
      <p:sp>
        <p:nvSpPr>
          <p:cNvPr id="372" name="Google Shape;372;p53"/>
          <p:cNvSpPr txBox="1"/>
          <p:nvPr/>
        </p:nvSpPr>
        <p:spPr>
          <a:xfrm>
            <a:off x="325600" y="3508625"/>
            <a:ext cx="30168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t>https://bit.ly/NSTestSignUp</a:t>
            </a:r>
            <a:endParaRPr sz="1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4"/>
          <p:cNvSpPr txBox="1">
            <a:spLocks noGrp="1"/>
          </p:cNvSpPr>
          <p:nvPr>
            <p:ph type="title" idx="4294967295"/>
          </p:nvPr>
        </p:nvSpPr>
        <p:spPr>
          <a:xfrm>
            <a:off x="1172783" y="285750"/>
            <a:ext cx="6569835" cy="85725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Impact"/>
              <a:buNone/>
            </a:pPr>
            <a:r>
              <a:rPr lang="en">
                <a:solidFill>
                  <a:schemeClr val="dk1"/>
                </a:solidFill>
              </a:rPr>
              <a:t>OTHER QUALIFYING CRITERIA</a:t>
            </a:r>
            <a:endParaRPr/>
          </a:p>
        </p:txBody>
      </p:sp>
      <p:sp>
        <p:nvSpPr>
          <p:cNvPr id="378" name="Google Shape;378;p54"/>
          <p:cNvSpPr txBox="1">
            <a:spLocks noGrp="1"/>
          </p:cNvSpPr>
          <p:nvPr>
            <p:ph type="body" idx="4294967295"/>
          </p:nvPr>
        </p:nvSpPr>
        <p:spPr>
          <a:xfrm>
            <a:off x="755537" y="1101686"/>
            <a:ext cx="4093554" cy="2885605"/>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800"/>
              <a:buNone/>
            </a:pPr>
            <a:r>
              <a:rPr lang="en" sz="2400" b="1" cap="none">
                <a:latin typeface="Comic Sans MS"/>
                <a:ea typeface="Comic Sans MS"/>
                <a:cs typeface="Comic Sans MS"/>
                <a:sym typeface="Comic Sans MS"/>
              </a:rPr>
              <a:t>Yearbook </a:t>
            </a:r>
            <a:endParaRPr sz="900" b="1" cap="none">
              <a:latin typeface="Comic Sans MS"/>
              <a:ea typeface="Comic Sans MS"/>
              <a:cs typeface="Comic Sans MS"/>
              <a:sym typeface="Comic Sans MS"/>
            </a:endParaRPr>
          </a:p>
          <a:p>
            <a:pPr marL="177800" lvl="0" indent="-228600" algn="l" rtl="0">
              <a:lnSpc>
                <a:spcPct val="100000"/>
              </a:lnSpc>
              <a:spcBef>
                <a:spcPts val="0"/>
              </a:spcBef>
              <a:spcAft>
                <a:spcPts val="0"/>
              </a:spcAft>
              <a:buClr>
                <a:schemeClr val="dk1"/>
              </a:buClr>
              <a:buSzPts val="3600"/>
              <a:buChar char="•"/>
            </a:pPr>
            <a:r>
              <a:rPr lang="en" sz="2300" cap="none">
                <a:latin typeface="Comic Sans MS"/>
                <a:ea typeface="Comic Sans MS"/>
                <a:cs typeface="Comic Sans MS"/>
                <a:sym typeface="Comic Sans MS"/>
              </a:rPr>
              <a:t>Applications available in Counseling Office</a:t>
            </a:r>
            <a:endParaRPr/>
          </a:p>
          <a:p>
            <a:pPr marL="177800" lvl="0" indent="-228600" algn="l" rtl="0">
              <a:lnSpc>
                <a:spcPct val="100000"/>
              </a:lnSpc>
              <a:spcBef>
                <a:spcPts val="0"/>
              </a:spcBef>
              <a:spcAft>
                <a:spcPts val="0"/>
              </a:spcAft>
              <a:buClr>
                <a:schemeClr val="dk1"/>
              </a:buClr>
              <a:buSzPts val="3600"/>
              <a:buChar char="•"/>
            </a:pPr>
            <a:r>
              <a:rPr lang="en" sz="2300" cap="none">
                <a:latin typeface="Comic Sans MS"/>
                <a:ea typeface="Comic Sans MS"/>
                <a:cs typeface="Comic Sans MS"/>
                <a:sym typeface="Comic Sans MS"/>
              </a:rPr>
              <a:t>Teacher recommendation</a:t>
            </a:r>
            <a:endParaRPr/>
          </a:p>
          <a:p>
            <a:pPr marL="177800" lvl="0" indent="-228600" algn="l" rtl="0">
              <a:lnSpc>
                <a:spcPct val="100000"/>
              </a:lnSpc>
              <a:spcBef>
                <a:spcPts val="0"/>
              </a:spcBef>
              <a:spcAft>
                <a:spcPts val="0"/>
              </a:spcAft>
              <a:buClr>
                <a:schemeClr val="dk1"/>
              </a:buClr>
              <a:buSzPts val="3600"/>
              <a:buChar char="•"/>
            </a:pPr>
            <a:r>
              <a:rPr lang="en" sz="2300" cap="none">
                <a:latin typeface="Comic Sans MS"/>
                <a:ea typeface="Comic Sans MS"/>
                <a:cs typeface="Comic Sans MS"/>
                <a:sym typeface="Comic Sans MS"/>
              </a:rPr>
              <a:t>Full year elective</a:t>
            </a:r>
            <a:endParaRPr/>
          </a:p>
          <a:p>
            <a:pPr marL="177800" lvl="0" indent="-228600" algn="l" rtl="0">
              <a:lnSpc>
                <a:spcPct val="100000"/>
              </a:lnSpc>
              <a:spcBef>
                <a:spcPts val="0"/>
              </a:spcBef>
              <a:spcAft>
                <a:spcPts val="0"/>
              </a:spcAft>
              <a:buClr>
                <a:schemeClr val="dk1"/>
              </a:buClr>
              <a:buSzPts val="3600"/>
              <a:buChar char="•"/>
            </a:pPr>
            <a:r>
              <a:rPr lang="en" sz="2300" cap="none">
                <a:latin typeface="Comic Sans MS"/>
                <a:ea typeface="Comic Sans MS"/>
                <a:cs typeface="Comic Sans MS"/>
                <a:sym typeface="Comic Sans MS"/>
              </a:rPr>
              <a:t>Can take 7</a:t>
            </a:r>
            <a:r>
              <a:rPr lang="en" sz="2300" cap="none" baseline="30000">
                <a:latin typeface="Comic Sans MS"/>
                <a:ea typeface="Comic Sans MS"/>
                <a:cs typeface="Comic Sans MS"/>
                <a:sym typeface="Comic Sans MS"/>
              </a:rPr>
              <a:t>th</a:t>
            </a:r>
            <a:r>
              <a:rPr lang="en" sz="2300" cap="none">
                <a:latin typeface="Comic Sans MS"/>
                <a:ea typeface="Comic Sans MS"/>
                <a:cs typeface="Comic Sans MS"/>
                <a:sym typeface="Comic Sans MS"/>
              </a:rPr>
              <a:t> and 8</a:t>
            </a:r>
            <a:r>
              <a:rPr lang="en" sz="2300" cap="none" baseline="30000">
                <a:latin typeface="Comic Sans MS"/>
                <a:ea typeface="Comic Sans MS"/>
                <a:cs typeface="Comic Sans MS"/>
                <a:sym typeface="Comic Sans MS"/>
              </a:rPr>
              <a:t>th</a:t>
            </a:r>
            <a:r>
              <a:rPr lang="en" sz="2300" cap="none">
                <a:latin typeface="Comic Sans MS"/>
                <a:ea typeface="Comic Sans MS"/>
                <a:cs typeface="Comic Sans MS"/>
                <a:sym typeface="Comic Sans MS"/>
              </a:rPr>
              <a:t> grade</a:t>
            </a:r>
            <a:endParaRPr/>
          </a:p>
        </p:txBody>
      </p:sp>
      <p:pic>
        <p:nvPicPr>
          <p:cNvPr id="379" name="Google Shape;379;p54" descr="C:\Users\admin\AppData\Local\Microsoft\Windows\Temporary Internet Files\Content.IE5\BS799KUF\MC900060323[1].wmf"/>
          <p:cNvPicPr preferRelativeResize="0"/>
          <p:nvPr/>
        </p:nvPicPr>
        <p:blipFill rotWithShape="1">
          <a:blip r:embed="rId3">
            <a:alphaModFix/>
          </a:blip>
          <a:srcRect/>
          <a:stretch/>
        </p:blipFill>
        <p:spPr>
          <a:xfrm>
            <a:off x="5051991" y="1311713"/>
            <a:ext cx="1707356" cy="1273238"/>
          </a:xfrm>
          <a:prstGeom prst="rect">
            <a:avLst/>
          </a:prstGeom>
          <a:noFill/>
          <a:ln>
            <a:noFill/>
          </a:ln>
        </p:spPr>
      </p:pic>
      <p:pic>
        <p:nvPicPr>
          <p:cNvPr id="380" name="Google Shape;380;p54" descr="C:\Users\admin\AppData\Local\Microsoft\Windows\Temporary Internet Files\Content.IE5\4HQUF4Z8\MC900334558[1].wmf"/>
          <p:cNvPicPr preferRelativeResize="0"/>
          <p:nvPr/>
        </p:nvPicPr>
        <p:blipFill rotWithShape="1">
          <a:blip r:embed="rId4">
            <a:alphaModFix/>
          </a:blip>
          <a:srcRect/>
          <a:stretch/>
        </p:blipFill>
        <p:spPr>
          <a:xfrm>
            <a:off x="6872192" y="2584951"/>
            <a:ext cx="1193179" cy="1233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1320736" y="954740"/>
            <a:ext cx="6172200" cy="181536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500"/>
              <a:buFont typeface="Comic Sans MS"/>
              <a:buNone/>
            </a:pPr>
            <a:r>
              <a:rPr lang="en" sz="1500" cap="none">
                <a:latin typeface="Comic Sans MS"/>
                <a:ea typeface="Comic Sans MS"/>
                <a:cs typeface="Comic Sans MS"/>
                <a:sym typeface="Comic Sans MS"/>
              </a:rPr>
              <a:t>Registration is available online through a Google Link below. You will receive an email with the link and QR code</a:t>
            </a:r>
            <a:r>
              <a:rPr lang="en" sz="1500">
                <a:latin typeface="Comic Sans MS"/>
                <a:ea typeface="Comic Sans MS"/>
                <a:cs typeface="Comic Sans MS"/>
                <a:sym typeface="Comic Sans MS"/>
              </a:rPr>
              <a:t>.</a:t>
            </a:r>
            <a:br>
              <a:rPr lang="en" sz="1500" cap="none">
                <a:latin typeface="Comic Sans MS"/>
                <a:ea typeface="Comic Sans MS"/>
                <a:cs typeface="Comic Sans MS"/>
                <a:sym typeface="Comic Sans MS"/>
              </a:rPr>
            </a:br>
            <a:br>
              <a:rPr lang="en" sz="1500" cap="none">
                <a:latin typeface="Comic Sans MS"/>
                <a:ea typeface="Comic Sans MS"/>
                <a:cs typeface="Comic Sans MS"/>
                <a:sym typeface="Comic Sans MS"/>
              </a:rPr>
            </a:br>
            <a:r>
              <a:rPr lang="en" sz="1500" cap="none">
                <a:latin typeface="Comic Sans MS"/>
                <a:ea typeface="Comic Sans MS"/>
                <a:cs typeface="Comic Sans MS"/>
                <a:sym typeface="Comic Sans MS"/>
              </a:rPr>
              <a:t>Mark your elective choices by selecting your first, second, third, and fourth choices in each section. Remember, you must have a total of 4 </a:t>
            </a:r>
            <a:r>
              <a:rPr lang="en" sz="1500" b="1" cap="none">
                <a:solidFill>
                  <a:srgbClr val="FF0000"/>
                </a:solidFill>
                <a:latin typeface="Comic Sans MS"/>
                <a:ea typeface="Comic Sans MS"/>
                <a:cs typeface="Comic Sans MS"/>
                <a:sym typeface="Comic Sans MS"/>
              </a:rPr>
              <a:t>semesters</a:t>
            </a:r>
            <a:r>
              <a:rPr lang="en" sz="1500" cap="none">
                <a:latin typeface="Comic Sans MS"/>
                <a:ea typeface="Comic Sans MS"/>
                <a:cs typeface="Comic Sans MS"/>
                <a:sym typeface="Comic Sans MS"/>
              </a:rPr>
              <a:t> of electives. 4 (½ year) courses or 2 full year courses</a:t>
            </a:r>
            <a:endParaRPr/>
          </a:p>
        </p:txBody>
      </p:sp>
      <p:sp>
        <p:nvSpPr>
          <p:cNvPr id="386" name="Google Shape;386;p55"/>
          <p:cNvSpPr/>
          <p:nvPr/>
        </p:nvSpPr>
        <p:spPr>
          <a:xfrm rot="-4572172">
            <a:off x="977873" y="2359162"/>
            <a:ext cx="871753" cy="2037316"/>
          </a:xfrm>
          <a:prstGeom prst="downArrow">
            <a:avLst>
              <a:gd name="adj1" fmla="val 50000"/>
              <a:gd name="adj2" fmla="val 50000"/>
            </a:avLst>
          </a:prstGeom>
          <a:solidFill>
            <a:schemeClr val="accent1"/>
          </a:solidFill>
          <a:ln w="19050" cap="flat" cmpd="sng">
            <a:solidFill>
              <a:srgbClr val="BABA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387" name="Google Shape;387;p55"/>
          <p:cNvSpPr txBox="1"/>
          <p:nvPr/>
        </p:nvSpPr>
        <p:spPr>
          <a:xfrm>
            <a:off x="2271153" y="2571746"/>
            <a:ext cx="46017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b="1" u="sng">
                <a:solidFill>
                  <a:srgbClr val="0F0F0F"/>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https://forms.gle/cVWP6iCHZU96a4v89</a:t>
            </a:r>
            <a:endParaRPr sz="1400" b="1">
              <a:solidFill>
                <a:srgbClr val="0F0F0F"/>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p:txBody>
      </p:sp>
      <p:pic>
        <p:nvPicPr>
          <p:cNvPr id="388" name="Google Shape;388;p55"/>
          <p:cNvPicPr preferRelativeResize="0"/>
          <p:nvPr/>
        </p:nvPicPr>
        <p:blipFill rotWithShape="1">
          <a:blip r:embed="rId4">
            <a:alphaModFix/>
          </a:blip>
          <a:srcRect/>
          <a:stretch/>
        </p:blipFill>
        <p:spPr>
          <a:xfrm>
            <a:off x="3271025" y="3045725"/>
            <a:ext cx="1678225" cy="1678225"/>
          </a:xfrm>
          <a:prstGeom prst="rect">
            <a:avLst/>
          </a:prstGeom>
          <a:noFill/>
          <a:ln>
            <a:noFill/>
          </a:ln>
        </p:spPr>
      </p:pic>
      <p:sp>
        <p:nvSpPr>
          <p:cNvPr id="389" name="Google Shape;389;p55"/>
          <p:cNvSpPr txBox="1"/>
          <p:nvPr/>
        </p:nvSpPr>
        <p:spPr>
          <a:xfrm>
            <a:off x="2105977" y="323027"/>
            <a:ext cx="4312713" cy="69249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4100">
                <a:solidFill>
                  <a:schemeClr val="dk1"/>
                </a:solidFill>
                <a:latin typeface="Impact"/>
                <a:ea typeface="Impact"/>
                <a:cs typeface="Impact"/>
                <a:sym typeface="Impact"/>
              </a:rPr>
              <a:t>Registration Link</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body" idx="4294967295"/>
          </p:nvPr>
        </p:nvSpPr>
        <p:spPr>
          <a:xfrm>
            <a:off x="489474" y="893025"/>
            <a:ext cx="4630800" cy="3394500"/>
          </a:xfrm>
          <a:prstGeom prst="rect">
            <a:avLst/>
          </a:prstGeom>
          <a:noFill/>
          <a:ln>
            <a:noFill/>
          </a:ln>
        </p:spPr>
        <p:txBody>
          <a:bodyPr spcFirstLastPara="1" wrap="square" lIns="68575" tIns="34275" rIns="68575" bIns="34275" anchor="ctr" anchorCtr="0">
            <a:normAutofit lnSpcReduction="20000"/>
          </a:bodyPr>
          <a:lstStyle/>
          <a:p>
            <a:pPr marL="177800" lvl="0" indent="-241300" algn="l" rtl="0">
              <a:lnSpc>
                <a:spcPct val="120000"/>
              </a:lnSpc>
              <a:spcBef>
                <a:spcPts val="0"/>
              </a:spcBef>
              <a:spcAft>
                <a:spcPts val="0"/>
              </a:spcAft>
              <a:buClr>
                <a:schemeClr val="dk1"/>
              </a:buClr>
              <a:buSzPts val="3800"/>
              <a:buChar char="•"/>
            </a:pPr>
            <a:r>
              <a:rPr lang="en" sz="2400" cap="none"/>
              <a:t>If you choose a full-year </a:t>
            </a:r>
            <a:r>
              <a:rPr lang="en" sz="2400" b="1" cap="none"/>
              <a:t>elective,</a:t>
            </a:r>
            <a:r>
              <a:rPr lang="en" sz="2400" cap="none"/>
              <a:t> you are required to stay in that class </a:t>
            </a:r>
            <a:r>
              <a:rPr lang="en" sz="2400" b="1" cap="none">
                <a:solidFill>
                  <a:srgbClr val="FF0000"/>
                </a:solidFill>
              </a:rPr>
              <a:t>ALL</a:t>
            </a:r>
            <a:r>
              <a:rPr lang="en" sz="2400" cap="none"/>
              <a:t> </a:t>
            </a:r>
            <a:r>
              <a:rPr lang="en" sz="2400" b="1">
                <a:solidFill>
                  <a:srgbClr val="FF0000"/>
                </a:solidFill>
              </a:rPr>
              <a:t>YEAR</a:t>
            </a:r>
            <a:endParaRPr b="1">
              <a:solidFill>
                <a:srgbClr val="FF0000"/>
              </a:solidFill>
            </a:endParaRPr>
          </a:p>
          <a:p>
            <a:pPr marL="177800" lvl="0" indent="-241300" algn="l" rtl="0">
              <a:lnSpc>
                <a:spcPct val="120000"/>
              </a:lnSpc>
              <a:spcBef>
                <a:spcPts val="800"/>
              </a:spcBef>
              <a:spcAft>
                <a:spcPts val="0"/>
              </a:spcAft>
              <a:buClr>
                <a:schemeClr val="dk1"/>
              </a:buClr>
              <a:buSzPts val="3800"/>
              <a:buChar char="•"/>
            </a:pPr>
            <a:r>
              <a:rPr lang="en" sz="2400" cap="none"/>
              <a:t>If you sign up for full-year </a:t>
            </a:r>
            <a:r>
              <a:rPr lang="en" sz="2400" b="1" cap="none"/>
              <a:t>ATHLETICS</a:t>
            </a:r>
            <a:r>
              <a:rPr lang="en" sz="2400" cap="none"/>
              <a:t>, you MUST participate in a sport and remain in the class </a:t>
            </a:r>
            <a:r>
              <a:rPr lang="en" sz="2400" b="1">
                <a:solidFill>
                  <a:srgbClr val="FF0000"/>
                </a:solidFill>
              </a:rPr>
              <a:t>ALL YEAR</a:t>
            </a:r>
            <a:endParaRPr b="1">
              <a:solidFill>
                <a:srgbClr val="FF0000"/>
              </a:solidFill>
            </a:endParaRPr>
          </a:p>
        </p:txBody>
      </p:sp>
      <p:sp>
        <p:nvSpPr>
          <p:cNvPr id="395" name="Google Shape;395;p56"/>
          <p:cNvSpPr txBox="1">
            <a:spLocks noGrp="1"/>
          </p:cNvSpPr>
          <p:nvPr>
            <p:ph type="title"/>
          </p:nvPr>
        </p:nvSpPr>
        <p:spPr>
          <a:xfrm>
            <a:off x="907961" y="175805"/>
            <a:ext cx="7249421" cy="85725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4100"/>
              <a:buFont typeface="Impact"/>
              <a:buNone/>
            </a:pPr>
            <a:r>
              <a:rPr lang="en"/>
              <a:t>SOME THINGS TO THINK ABOUT…</a:t>
            </a:r>
            <a:endParaRPr/>
          </a:p>
        </p:txBody>
      </p:sp>
      <p:pic>
        <p:nvPicPr>
          <p:cNvPr id="396" name="Google Shape;396;p56" descr="C:\Users\admin\AppData\Local\Microsoft\Windows\Temporary Internet Files\Content.IE5\FGQW9W8H\MC900356545[1].wmf"/>
          <p:cNvPicPr preferRelativeResize="0"/>
          <p:nvPr/>
        </p:nvPicPr>
        <p:blipFill rotWithShape="1">
          <a:blip r:embed="rId3">
            <a:alphaModFix/>
          </a:blip>
          <a:srcRect/>
          <a:stretch/>
        </p:blipFill>
        <p:spPr>
          <a:xfrm>
            <a:off x="5486401" y="1200150"/>
            <a:ext cx="2172614" cy="2351588"/>
          </a:xfrm>
          <a:prstGeom prst="rect">
            <a:avLst/>
          </a:prstGeom>
          <a:noFill/>
          <a:ln>
            <a:noFill/>
          </a:ln>
        </p:spPr>
      </p:pic>
      <p:sp>
        <p:nvSpPr>
          <p:cNvPr id="397" name="Google Shape;397;p56"/>
          <p:cNvSpPr txBox="1"/>
          <p:nvPr/>
        </p:nvSpPr>
        <p:spPr>
          <a:xfrm>
            <a:off x="5765075" y="4211150"/>
            <a:ext cx="29922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solidFill>
                  <a:schemeClr val="lt1"/>
                </a:solidFill>
                <a:latin typeface="Comic Sans MS"/>
                <a:ea typeface="Comic Sans MS"/>
                <a:cs typeface="Comic Sans MS"/>
                <a:sym typeface="Comic Sans MS"/>
              </a:rPr>
              <a:t>Choose wisely…absolutely NO changes will be made!</a:t>
            </a:r>
            <a:endParaRPr sz="11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7"/>
          <p:cNvSpPr txBox="1">
            <a:spLocks noGrp="1"/>
          </p:cNvSpPr>
          <p:nvPr>
            <p:ph type="title"/>
          </p:nvPr>
        </p:nvSpPr>
        <p:spPr>
          <a:xfrm>
            <a:off x="514351" y="514350"/>
            <a:ext cx="7796030" cy="2395115"/>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6600"/>
              <a:buFont typeface="Impact"/>
              <a:buNone/>
            </a:pPr>
            <a:r>
              <a:rPr lang="en" sz="6600">
                <a:solidFill>
                  <a:schemeClr val="dk1"/>
                </a:solidFill>
              </a:rPr>
              <a:t>ACADEMIC PLANNING</a:t>
            </a:r>
            <a:endParaRPr/>
          </a:p>
        </p:txBody>
      </p:sp>
      <p:sp>
        <p:nvSpPr>
          <p:cNvPr id="403" name="Google Shape;403;p57"/>
          <p:cNvSpPr txBox="1">
            <a:spLocks noGrp="1"/>
          </p:cNvSpPr>
          <p:nvPr>
            <p:ph type="body" idx="1"/>
          </p:nvPr>
        </p:nvSpPr>
        <p:spPr>
          <a:xfrm>
            <a:off x="514351" y="2806700"/>
            <a:ext cx="7796030" cy="1229711"/>
          </a:xfrm>
          <a:prstGeom prst="rect">
            <a:avLst/>
          </a:prstGeom>
          <a:noFill/>
          <a:ln>
            <a:noFill/>
          </a:ln>
        </p:spPr>
        <p:txBody>
          <a:bodyPr spcFirstLastPara="1" wrap="square" lIns="68575" tIns="34275" rIns="68575" bIns="34275" anchor="t" anchorCtr="0">
            <a:noAutofit/>
          </a:bodyPr>
          <a:lstStyle/>
          <a:p>
            <a:pPr marL="0" lvl="0" indent="0" algn="l" rtl="0">
              <a:lnSpc>
                <a:spcPct val="120000"/>
              </a:lnSpc>
              <a:spcBef>
                <a:spcPts val="0"/>
              </a:spcBef>
              <a:spcAft>
                <a:spcPts val="0"/>
              </a:spcAft>
              <a:buSzPts val="5300"/>
              <a:buNone/>
            </a:pPr>
            <a:r>
              <a:rPr lang="en" sz="3300" cap="none"/>
              <a:t>Six Year High School Graduation Plan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GEARING UP FOR THE FUTURE</a:t>
            </a:r>
            <a:endParaRPr/>
          </a:p>
        </p:txBody>
      </p:sp>
      <p:sp>
        <p:nvSpPr>
          <p:cNvPr id="409" name="Google Shape;409;p58"/>
          <p:cNvSpPr txBox="1">
            <a:spLocks noGrp="1"/>
          </p:cNvSpPr>
          <p:nvPr>
            <p:ph type="body" idx="1"/>
          </p:nvPr>
        </p:nvSpPr>
        <p:spPr>
          <a:xfrm>
            <a:off x="514351" y="1067360"/>
            <a:ext cx="7796030" cy="3398744"/>
          </a:xfrm>
          <a:prstGeom prst="rect">
            <a:avLst/>
          </a:prstGeom>
          <a:noFill/>
          <a:ln>
            <a:noFill/>
          </a:ln>
        </p:spPr>
        <p:txBody>
          <a:bodyPr spcFirstLastPara="1" wrap="square" lIns="68575" tIns="34275" rIns="68575" bIns="34275" anchor="ctr" anchorCtr="0">
            <a:noAutofit/>
          </a:bodyPr>
          <a:lstStyle/>
          <a:p>
            <a:pPr marL="177800" lvl="0" indent="-228600" algn="l" rtl="0">
              <a:lnSpc>
                <a:spcPct val="100000"/>
              </a:lnSpc>
              <a:spcBef>
                <a:spcPts val="0"/>
              </a:spcBef>
              <a:spcAft>
                <a:spcPts val="0"/>
              </a:spcAft>
              <a:buClr>
                <a:schemeClr val="dk1"/>
              </a:buClr>
              <a:buSzPts val="3600"/>
              <a:buChar char="•"/>
            </a:pPr>
            <a:r>
              <a:rPr lang="en" sz="2200"/>
              <a:t>As a STUDENT, your job is to LEARN!</a:t>
            </a:r>
            <a:endParaRPr sz="2200"/>
          </a:p>
          <a:p>
            <a:pPr marL="177800" lvl="0" indent="-228600" algn="l" rtl="0">
              <a:lnSpc>
                <a:spcPct val="100000"/>
              </a:lnSpc>
              <a:spcBef>
                <a:spcPts val="0"/>
              </a:spcBef>
              <a:spcAft>
                <a:spcPts val="0"/>
              </a:spcAft>
              <a:buClr>
                <a:schemeClr val="dk1"/>
              </a:buClr>
              <a:buSzPts val="3600"/>
              <a:buChar char="•"/>
            </a:pPr>
            <a:r>
              <a:rPr lang="en" sz="2200"/>
              <a:t>Registration is part of your academic planning.</a:t>
            </a:r>
            <a:endParaRPr sz="2200"/>
          </a:p>
          <a:p>
            <a:pPr marL="177800" lvl="0" indent="-228600" algn="l" rtl="0">
              <a:lnSpc>
                <a:spcPct val="100000"/>
              </a:lnSpc>
              <a:spcBef>
                <a:spcPts val="0"/>
              </a:spcBef>
              <a:spcAft>
                <a:spcPts val="0"/>
              </a:spcAft>
              <a:buClr>
                <a:schemeClr val="dk1"/>
              </a:buClr>
              <a:buSzPts val="3600"/>
              <a:buChar char="•"/>
            </a:pPr>
            <a:r>
              <a:rPr lang="en" sz="2200"/>
              <a:t>Becoming familiar with current high school graduation requirements will help you choose classes for 7</a:t>
            </a:r>
            <a:r>
              <a:rPr lang="en" sz="2200" baseline="30000"/>
              <a:t>th</a:t>
            </a:r>
            <a:r>
              <a:rPr lang="en" sz="2200"/>
              <a:t> grade.</a:t>
            </a:r>
            <a:endParaRPr sz="2200"/>
          </a:p>
          <a:p>
            <a:pPr marL="177800" lvl="0" indent="-228600" algn="l" rtl="0">
              <a:lnSpc>
                <a:spcPct val="100000"/>
              </a:lnSpc>
              <a:spcBef>
                <a:spcPts val="0"/>
              </a:spcBef>
              <a:spcAft>
                <a:spcPts val="0"/>
              </a:spcAft>
              <a:buClr>
                <a:schemeClr val="dk1"/>
              </a:buClr>
              <a:buSzPts val="3600"/>
              <a:buChar char="•"/>
            </a:pPr>
            <a:r>
              <a:rPr lang="en" sz="2200"/>
              <a:t>You can take some high school credit classes in middle school.</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LOOKING AHEAD TO HIGH SCHOOL…</a:t>
            </a:r>
            <a:endParaRPr/>
          </a:p>
        </p:txBody>
      </p:sp>
      <p:sp>
        <p:nvSpPr>
          <p:cNvPr id="415" name="Google Shape;415;p59"/>
          <p:cNvSpPr txBox="1">
            <a:spLocks noGrp="1"/>
          </p:cNvSpPr>
          <p:nvPr>
            <p:ph type="body" idx="1"/>
          </p:nvPr>
        </p:nvSpPr>
        <p:spPr>
          <a:xfrm>
            <a:off x="4237553" y="1428934"/>
            <a:ext cx="4074459" cy="2483392"/>
          </a:xfrm>
          <a:prstGeom prst="rect">
            <a:avLst/>
          </a:prstGeom>
          <a:noFill/>
          <a:ln>
            <a:noFill/>
          </a:ln>
        </p:spPr>
        <p:txBody>
          <a:bodyPr spcFirstLastPara="1" wrap="square" lIns="68575" tIns="34275" rIns="68575" bIns="34275" anchor="ctr" anchorCtr="0">
            <a:normAutofit lnSpcReduction="10000"/>
          </a:bodyPr>
          <a:lstStyle/>
          <a:p>
            <a:pPr marL="177800" lvl="0" indent="-241300" algn="l" rtl="0">
              <a:lnSpc>
                <a:spcPct val="100000"/>
              </a:lnSpc>
              <a:spcBef>
                <a:spcPts val="0"/>
              </a:spcBef>
              <a:spcAft>
                <a:spcPts val="0"/>
              </a:spcAft>
              <a:buClr>
                <a:schemeClr val="dk1"/>
              </a:buClr>
              <a:buSzPts val="3800"/>
              <a:buChar char="•"/>
            </a:pPr>
            <a:r>
              <a:rPr lang="en"/>
              <a:t>You will need 22 </a:t>
            </a:r>
            <a:r>
              <a:rPr lang="en" b="1">
                <a:solidFill>
                  <a:srgbClr val="FF0000"/>
                </a:solidFill>
              </a:rPr>
              <a:t>credits</a:t>
            </a:r>
            <a:r>
              <a:rPr lang="en"/>
              <a:t> plus 4 additional credits required for an </a:t>
            </a:r>
            <a:r>
              <a:rPr lang="en" b="1">
                <a:solidFill>
                  <a:srgbClr val="FF0000"/>
                </a:solidFill>
              </a:rPr>
              <a:t>endorsement</a:t>
            </a:r>
            <a:r>
              <a:rPr lang="en"/>
              <a:t> to graduate from high school</a:t>
            </a:r>
            <a:endParaRPr/>
          </a:p>
          <a:p>
            <a:pPr marL="177800" lvl="0" indent="-241300" algn="l" rtl="0">
              <a:lnSpc>
                <a:spcPct val="100000"/>
              </a:lnSpc>
              <a:spcBef>
                <a:spcPts val="0"/>
              </a:spcBef>
              <a:spcAft>
                <a:spcPts val="0"/>
              </a:spcAft>
              <a:buClr>
                <a:schemeClr val="dk1"/>
              </a:buClr>
              <a:buSzPts val="3800"/>
              <a:buChar char="•"/>
            </a:pPr>
            <a:r>
              <a:rPr lang="en"/>
              <a:t>You can earn some credits NOW in middle school</a:t>
            </a:r>
            <a:endParaRPr/>
          </a:p>
          <a:p>
            <a:pPr marL="177800" lvl="0" indent="0" algn="l" rtl="0">
              <a:lnSpc>
                <a:spcPct val="100000"/>
              </a:lnSpc>
              <a:spcBef>
                <a:spcPts val="0"/>
              </a:spcBef>
              <a:spcAft>
                <a:spcPts val="0"/>
              </a:spcAft>
              <a:buSzPts val="3800"/>
              <a:buNone/>
            </a:pPr>
            <a:endParaRPr/>
          </a:p>
        </p:txBody>
      </p:sp>
      <p:pic>
        <p:nvPicPr>
          <p:cNvPr id="416" name="Google Shape;416;p59" descr="j0233144"/>
          <p:cNvPicPr preferRelativeResize="0"/>
          <p:nvPr/>
        </p:nvPicPr>
        <p:blipFill rotWithShape="1">
          <a:blip r:embed="rId3">
            <a:alphaModFix/>
          </a:blip>
          <a:srcRect/>
          <a:stretch/>
        </p:blipFill>
        <p:spPr>
          <a:xfrm>
            <a:off x="890867" y="1299029"/>
            <a:ext cx="2688431" cy="2743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0"/>
          <p:cNvSpPr txBox="1">
            <a:spLocks noGrp="1"/>
          </p:cNvSpPr>
          <p:nvPr>
            <p:ph type="title"/>
          </p:nvPr>
        </p:nvSpPr>
        <p:spPr>
          <a:xfrm>
            <a:off x="515982" y="99095"/>
            <a:ext cx="7797661" cy="863974"/>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Impact"/>
              <a:buNone/>
            </a:pPr>
            <a:r>
              <a:rPr lang="en" sz="3300"/>
              <a:t>HIGH SCHOOL GRADUATION REQUIREMENTS</a:t>
            </a:r>
            <a:endParaRPr/>
          </a:p>
        </p:txBody>
      </p:sp>
      <p:sp>
        <p:nvSpPr>
          <p:cNvPr id="422" name="Google Shape;422;p60"/>
          <p:cNvSpPr txBox="1">
            <a:spLocks noGrp="1"/>
          </p:cNvSpPr>
          <p:nvPr>
            <p:ph type="body" idx="1"/>
          </p:nvPr>
        </p:nvSpPr>
        <p:spPr>
          <a:xfrm>
            <a:off x="515982" y="1177185"/>
            <a:ext cx="7796030" cy="2789129"/>
          </a:xfrm>
          <a:prstGeom prst="rect">
            <a:avLst/>
          </a:prstGeom>
          <a:noFill/>
          <a:ln>
            <a:noFill/>
          </a:ln>
        </p:spPr>
        <p:txBody>
          <a:bodyPr spcFirstLastPara="1" wrap="square" lIns="68575" tIns="34275" rIns="68575" bIns="34275" anchor="ctr" anchorCtr="0">
            <a:normAutofit fontScale="77500" lnSpcReduction="20000"/>
          </a:bodyPr>
          <a:lstStyle/>
          <a:p>
            <a:pPr marL="177800" lvl="0" indent="-187007" algn="l" rtl="0">
              <a:lnSpc>
                <a:spcPct val="100000"/>
              </a:lnSpc>
              <a:spcBef>
                <a:spcPts val="0"/>
              </a:spcBef>
              <a:spcAft>
                <a:spcPts val="0"/>
              </a:spcAft>
              <a:buClr>
                <a:schemeClr val="dk1"/>
              </a:buClr>
              <a:buSzPct val="158333"/>
              <a:buChar char="•"/>
            </a:pPr>
            <a:r>
              <a:rPr lang="en"/>
              <a:t>When you enter high school, you will graduate under the </a:t>
            </a:r>
            <a:r>
              <a:rPr lang="en" b="1">
                <a:solidFill>
                  <a:srgbClr val="FF0000"/>
                </a:solidFill>
              </a:rPr>
              <a:t>Foundation High School Program </a:t>
            </a:r>
            <a:r>
              <a:rPr lang="en"/>
              <a:t>(FHSP) AND earn an endorsement.</a:t>
            </a:r>
            <a:endParaRPr/>
          </a:p>
          <a:p>
            <a:pPr marL="177800" lvl="0" indent="0" algn="l" rtl="0">
              <a:lnSpc>
                <a:spcPct val="100000"/>
              </a:lnSpc>
              <a:spcBef>
                <a:spcPts val="0"/>
              </a:spcBef>
              <a:spcAft>
                <a:spcPts val="0"/>
              </a:spcAft>
              <a:buClr>
                <a:schemeClr val="dk1"/>
              </a:buClr>
              <a:buSzPct val="158333"/>
              <a:buNone/>
            </a:pPr>
            <a:endParaRPr/>
          </a:p>
          <a:p>
            <a:pPr marL="177800" lvl="0" indent="-114300" algn="l" rtl="0">
              <a:lnSpc>
                <a:spcPct val="100000"/>
              </a:lnSpc>
              <a:spcBef>
                <a:spcPts val="0"/>
              </a:spcBef>
              <a:spcAft>
                <a:spcPts val="0"/>
              </a:spcAft>
              <a:buClr>
                <a:schemeClr val="dk1"/>
              </a:buClr>
              <a:buSzPct val="162500"/>
              <a:buNone/>
            </a:pPr>
            <a:endParaRPr sz="800"/>
          </a:p>
          <a:p>
            <a:pPr marL="177800" lvl="0" indent="-187007" algn="l" rtl="0">
              <a:lnSpc>
                <a:spcPct val="100000"/>
              </a:lnSpc>
              <a:spcBef>
                <a:spcPts val="0"/>
              </a:spcBef>
              <a:spcAft>
                <a:spcPts val="0"/>
              </a:spcAft>
              <a:buClr>
                <a:schemeClr val="dk1"/>
              </a:buClr>
              <a:buSzPct val="158333"/>
              <a:buChar char="•"/>
            </a:pPr>
            <a:r>
              <a:rPr lang="en"/>
              <a:t>An </a:t>
            </a:r>
            <a:r>
              <a:rPr lang="en" b="1">
                <a:solidFill>
                  <a:srgbClr val="FF0000"/>
                </a:solidFill>
              </a:rPr>
              <a:t>endorsement</a:t>
            </a:r>
            <a:r>
              <a:rPr lang="en"/>
              <a:t> is like an area of study.</a:t>
            </a:r>
            <a:endParaRPr/>
          </a:p>
          <a:p>
            <a:pPr marL="177800" lvl="0" indent="0" algn="l" rtl="0">
              <a:lnSpc>
                <a:spcPct val="100000"/>
              </a:lnSpc>
              <a:spcBef>
                <a:spcPts val="0"/>
              </a:spcBef>
              <a:spcAft>
                <a:spcPts val="0"/>
              </a:spcAft>
              <a:buClr>
                <a:schemeClr val="dk1"/>
              </a:buClr>
              <a:buSzPct val="158333"/>
              <a:buNone/>
            </a:pPr>
            <a:endParaRPr/>
          </a:p>
          <a:p>
            <a:pPr marL="177800" lvl="0" indent="-114300" algn="l" rtl="0">
              <a:lnSpc>
                <a:spcPct val="100000"/>
              </a:lnSpc>
              <a:spcBef>
                <a:spcPts val="0"/>
              </a:spcBef>
              <a:spcAft>
                <a:spcPts val="0"/>
              </a:spcAft>
              <a:buClr>
                <a:schemeClr val="dk1"/>
              </a:buClr>
              <a:buSzPct val="162500"/>
              <a:buNone/>
            </a:pPr>
            <a:endParaRPr sz="800"/>
          </a:p>
          <a:p>
            <a:pPr marL="177800" lvl="0" indent="-187007" algn="l" rtl="0">
              <a:lnSpc>
                <a:spcPct val="100000"/>
              </a:lnSpc>
              <a:spcBef>
                <a:spcPts val="0"/>
              </a:spcBef>
              <a:spcAft>
                <a:spcPts val="0"/>
              </a:spcAft>
              <a:buClr>
                <a:schemeClr val="dk1"/>
              </a:buClr>
              <a:buSzPct val="158333"/>
              <a:buChar char="•"/>
            </a:pPr>
            <a:r>
              <a:rPr lang="en"/>
              <a:t>You must choose your endorsement during registration in 8</a:t>
            </a:r>
            <a:r>
              <a:rPr lang="en" baseline="30000"/>
              <a:t>th</a:t>
            </a:r>
            <a:r>
              <a:rPr lang="en"/>
              <a:t> grade.</a:t>
            </a:r>
            <a:endParaRPr/>
          </a:p>
          <a:p>
            <a:pPr marL="177800" lvl="0" indent="0" algn="l" rtl="0">
              <a:lnSpc>
                <a:spcPct val="100000"/>
              </a:lnSpc>
              <a:spcBef>
                <a:spcPts val="0"/>
              </a:spcBef>
              <a:spcAft>
                <a:spcPts val="0"/>
              </a:spcAft>
              <a:buClr>
                <a:schemeClr val="dk1"/>
              </a:buClr>
              <a:buSzPct val="158333"/>
              <a:buNone/>
            </a:pPr>
            <a:endParaRPr/>
          </a:p>
          <a:p>
            <a:pPr marL="177800" lvl="0" indent="-114300" algn="l" rtl="0">
              <a:lnSpc>
                <a:spcPct val="100000"/>
              </a:lnSpc>
              <a:spcBef>
                <a:spcPts val="0"/>
              </a:spcBef>
              <a:spcAft>
                <a:spcPts val="0"/>
              </a:spcAft>
              <a:buClr>
                <a:schemeClr val="dk1"/>
              </a:buClr>
              <a:buSzPct val="162500"/>
              <a:buNone/>
            </a:pPr>
            <a:endParaRPr sz="800"/>
          </a:p>
          <a:p>
            <a:pPr marL="177800" lvl="0" indent="-187007" algn="l" rtl="0">
              <a:lnSpc>
                <a:spcPct val="100000"/>
              </a:lnSpc>
              <a:spcBef>
                <a:spcPts val="0"/>
              </a:spcBef>
              <a:spcAft>
                <a:spcPts val="0"/>
              </a:spcAft>
              <a:buClr>
                <a:schemeClr val="dk1"/>
              </a:buClr>
              <a:buSzPct val="158333"/>
              <a:buChar char="•"/>
            </a:pPr>
            <a:r>
              <a:rPr lang="en"/>
              <a:t>You will need to pass </a:t>
            </a:r>
            <a:r>
              <a:rPr lang="en" u="sng"/>
              <a:t>5</a:t>
            </a:r>
            <a:r>
              <a:rPr lang="en"/>
              <a:t> STAAR end-of-course tests in high school.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1"/>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THE ENDORSEMENTS</a:t>
            </a:r>
            <a:endParaRPr/>
          </a:p>
        </p:txBody>
      </p:sp>
      <p:sp>
        <p:nvSpPr>
          <p:cNvPr id="428" name="Google Shape;428;p61"/>
          <p:cNvSpPr txBox="1">
            <a:spLocks noGrp="1"/>
          </p:cNvSpPr>
          <p:nvPr>
            <p:ph type="body" idx="1"/>
          </p:nvPr>
        </p:nvSpPr>
        <p:spPr>
          <a:xfrm>
            <a:off x="514350" y="1200150"/>
            <a:ext cx="7796030" cy="3015503"/>
          </a:xfrm>
          <a:prstGeom prst="rect">
            <a:avLst/>
          </a:prstGeom>
          <a:noFill/>
          <a:ln>
            <a:noFill/>
          </a:ln>
        </p:spPr>
        <p:txBody>
          <a:bodyPr spcFirstLastPara="1" wrap="square" lIns="68575" tIns="34275" rIns="68575" bIns="34275" anchor="ctr" anchorCtr="0">
            <a:noAutofit/>
          </a:bodyPr>
          <a:lstStyle/>
          <a:p>
            <a:pPr marL="177800" lvl="0" indent="-197802" algn="l" rtl="0">
              <a:lnSpc>
                <a:spcPct val="90000"/>
              </a:lnSpc>
              <a:spcBef>
                <a:spcPts val="0"/>
              </a:spcBef>
              <a:spcAft>
                <a:spcPts val="0"/>
              </a:spcAft>
              <a:buClr>
                <a:schemeClr val="dk1"/>
              </a:buClr>
              <a:buSzPts val="3115"/>
              <a:buChar char="•"/>
            </a:pPr>
            <a:r>
              <a:rPr lang="en" sz="1820"/>
              <a:t>STEM (Science, Technology, Engineering &amp; Math)</a:t>
            </a:r>
            <a:endParaRPr sz="1820"/>
          </a:p>
          <a:p>
            <a:pPr marL="177800" lvl="0" indent="-197802" algn="l" rtl="0">
              <a:lnSpc>
                <a:spcPct val="90000"/>
              </a:lnSpc>
              <a:spcBef>
                <a:spcPts val="0"/>
              </a:spcBef>
              <a:spcAft>
                <a:spcPts val="0"/>
              </a:spcAft>
              <a:buClr>
                <a:schemeClr val="dk1"/>
              </a:buClr>
              <a:buSzPts val="3115"/>
              <a:buChar char="•"/>
            </a:pPr>
            <a:r>
              <a:rPr lang="en" sz="1820"/>
              <a:t>Business and Industry</a:t>
            </a:r>
            <a:endParaRPr sz="1820"/>
          </a:p>
          <a:p>
            <a:pPr marL="177800" lvl="0" indent="-197802" algn="l" rtl="0">
              <a:lnSpc>
                <a:spcPct val="90000"/>
              </a:lnSpc>
              <a:spcBef>
                <a:spcPts val="0"/>
              </a:spcBef>
              <a:spcAft>
                <a:spcPts val="0"/>
              </a:spcAft>
              <a:buClr>
                <a:schemeClr val="dk1"/>
              </a:buClr>
              <a:buSzPts val="3115"/>
              <a:buChar char="•"/>
            </a:pPr>
            <a:r>
              <a:rPr lang="en" sz="1820"/>
              <a:t>Arts and Humanities</a:t>
            </a:r>
            <a:endParaRPr sz="1820"/>
          </a:p>
          <a:p>
            <a:pPr marL="177800" lvl="0" indent="-197802" algn="l" rtl="0">
              <a:lnSpc>
                <a:spcPct val="90000"/>
              </a:lnSpc>
              <a:spcBef>
                <a:spcPts val="0"/>
              </a:spcBef>
              <a:spcAft>
                <a:spcPts val="0"/>
              </a:spcAft>
              <a:buClr>
                <a:schemeClr val="dk1"/>
              </a:buClr>
              <a:buSzPts val="3115"/>
              <a:buChar char="•"/>
            </a:pPr>
            <a:r>
              <a:rPr lang="en" sz="1820"/>
              <a:t>Public Services</a:t>
            </a:r>
            <a:endParaRPr sz="1820"/>
          </a:p>
          <a:p>
            <a:pPr marL="177800" lvl="0" indent="-197802" algn="l" rtl="0">
              <a:lnSpc>
                <a:spcPct val="90000"/>
              </a:lnSpc>
              <a:spcBef>
                <a:spcPts val="0"/>
              </a:spcBef>
              <a:spcAft>
                <a:spcPts val="0"/>
              </a:spcAft>
              <a:buClr>
                <a:schemeClr val="dk1"/>
              </a:buClr>
              <a:buSzPts val="3115"/>
              <a:buChar char="•"/>
            </a:pPr>
            <a:r>
              <a:rPr lang="en" sz="1820"/>
              <a:t>Multidisciplinary Studies</a:t>
            </a:r>
            <a:endParaRPr sz="1820"/>
          </a:p>
          <a:p>
            <a:pPr marL="177800" lvl="0" indent="0" algn="l" rtl="0">
              <a:lnSpc>
                <a:spcPct val="90000"/>
              </a:lnSpc>
              <a:spcBef>
                <a:spcPts val="0"/>
              </a:spcBef>
              <a:spcAft>
                <a:spcPts val="0"/>
              </a:spcAft>
              <a:buSzPts val="3515"/>
              <a:buNone/>
            </a:pPr>
            <a:endParaRPr sz="1820"/>
          </a:p>
          <a:p>
            <a:pPr marL="76200" lvl="0" indent="0" algn="l" rtl="0">
              <a:lnSpc>
                <a:spcPct val="90000"/>
              </a:lnSpc>
              <a:spcBef>
                <a:spcPts val="0"/>
              </a:spcBef>
              <a:spcAft>
                <a:spcPts val="0"/>
              </a:spcAft>
              <a:buSzPts val="3515"/>
              <a:buNone/>
            </a:pPr>
            <a:r>
              <a:rPr lang="en" sz="1820"/>
              <a:t>There are many different options within each endorsement that you can choose from in order to complete the necessary requirements.</a:t>
            </a:r>
            <a:endParaRPr sz="182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514350" y="159056"/>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COUNSELORS CAN HELP</a:t>
            </a:r>
            <a:endParaRPr/>
          </a:p>
        </p:txBody>
      </p:sp>
      <p:sp>
        <p:nvSpPr>
          <p:cNvPr id="218" name="Google Shape;218;p35"/>
          <p:cNvSpPr txBox="1">
            <a:spLocks noGrp="1"/>
          </p:cNvSpPr>
          <p:nvPr>
            <p:ph type="body" idx="1"/>
          </p:nvPr>
        </p:nvSpPr>
        <p:spPr>
          <a:xfrm>
            <a:off x="514350" y="1023025"/>
            <a:ext cx="7796100" cy="3240600"/>
          </a:xfrm>
          <a:prstGeom prst="rect">
            <a:avLst/>
          </a:prstGeom>
          <a:noFill/>
          <a:ln>
            <a:noFill/>
          </a:ln>
        </p:spPr>
        <p:txBody>
          <a:bodyPr spcFirstLastPara="1" wrap="square" lIns="68575" tIns="34275" rIns="68575" bIns="34275" anchor="ctr" anchorCtr="0">
            <a:normAutofit fontScale="47500" lnSpcReduction="20000"/>
          </a:bodyPr>
          <a:lstStyle/>
          <a:p>
            <a:pPr marL="0" lvl="0" indent="0" algn="l" rtl="0">
              <a:lnSpc>
                <a:spcPct val="100000"/>
              </a:lnSpc>
              <a:spcBef>
                <a:spcPts val="0"/>
              </a:spcBef>
              <a:spcAft>
                <a:spcPts val="0"/>
              </a:spcAft>
              <a:buSzPct val="158333"/>
              <a:buNone/>
            </a:pPr>
            <a:r>
              <a:rPr lang="en" b="1">
                <a:latin typeface="Tahoma"/>
                <a:ea typeface="Tahoma"/>
                <a:cs typeface="Tahoma"/>
                <a:sym typeface="Tahoma"/>
              </a:rPr>
              <a:t>Confidentiality and Safety</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No harassment policy</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If you are being harassed, tell an adult (teacher, counselor, assistant principal)</a:t>
            </a:r>
            <a:endParaRPr/>
          </a:p>
          <a:p>
            <a:pPr marL="177800" lvl="0" indent="-12700" algn="l" rtl="0">
              <a:lnSpc>
                <a:spcPct val="100000"/>
              </a:lnSpc>
              <a:spcBef>
                <a:spcPts val="0"/>
              </a:spcBef>
              <a:spcAft>
                <a:spcPts val="0"/>
              </a:spcAft>
              <a:buSzPct val="158333"/>
              <a:buNone/>
            </a:pPr>
            <a:endParaRPr>
              <a:latin typeface="Tahoma"/>
              <a:ea typeface="Tahoma"/>
              <a:cs typeface="Tahoma"/>
              <a:sym typeface="Tahoma"/>
            </a:endParaRPr>
          </a:p>
          <a:p>
            <a:pPr marL="0" lvl="0" indent="0" algn="l" rtl="0">
              <a:lnSpc>
                <a:spcPct val="100000"/>
              </a:lnSpc>
              <a:spcBef>
                <a:spcPts val="0"/>
              </a:spcBef>
              <a:spcAft>
                <a:spcPts val="0"/>
              </a:spcAft>
              <a:buSzPct val="158333"/>
              <a:buNone/>
            </a:pPr>
            <a:r>
              <a:rPr lang="en" b="1">
                <a:latin typeface="Tahoma"/>
                <a:ea typeface="Tahoma"/>
                <a:cs typeface="Tahoma"/>
                <a:sym typeface="Tahoma"/>
              </a:rPr>
              <a:t>Crisis</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A life threatening situation</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Tell an adult immediately</a:t>
            </a:r>
            <a:endParaRPr/>
          </a:p>
          <a:p>
            <a:pPr marL="177800" lvl="0" indent="-12700" algn="l" rtl="0">
              <a:lnSpc>
                <a:spcPct val="100000"/>
              </a:lnSpc>
              <a:spcBef>
                <a:spcPts val="0"/>
              </a:spcBef>
              <a:spcAft>
                <a:spcPts val="0"/>
              </a:spcAft>
              <a:buSzPct val="158333"/>
              <a:buNone/>
            </a:pPr>
            <a:endParaRPr>
              <a:latin typeface="Tahoma"/>
              <a:ea typeface="Tahoma"/>
              <a:cs typeface="Tahoma"/>
              <a:sym typeface="Tahoma"/>
            </a:endParaRPr>
          </a:p>
          <a:p>
            <a:pPr marL="0" lvl="0" indent="0" algn="l" rtl="0">
              <a:lnSpc>
                <a:spcPct val="100000"/>
              </a:lnSpc>
              <a:spcBef>
                <a:spcPts val="0"/>
              </a:spcBef>
              <a:spcAft>
                <a:spcPts val="0"/>
              </a:spcAft>
              <a:buSzPct val="158333"/>
              <a:buNone/>
            </a:pPr>
            <a:r>
              <a:rPr lang="en" b="1">
                <a:latin typeface="Tahoma"/>
                <a:ea typeface="Tahoma"/>
                <a:cs typeface="Tahoma"/>
                <a:sym typeface="Tahoma"/>
              </a:rPr>
              <a:t>Assistance with…</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Academics (i.e. grades, tutoring, conferences, etc.)</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Career exploration and future planning</a:t>
            </a:r>
            <a:endParaRPr/>
          </a:p>
          <a:p>
            <a:pPr marL="177800" lvl="0" indent="-12700" algn="l" rtl="0">
              <a:lnSpc>
                <a:spcPct val="100000"/>
              </a:lnSpc>
              <a:spcBef>
                <a:spcPts val="0"/>
              </a:spcBef>
              <a:spcAft>
                <a:spcPts val="0"/>
              </a:spcAft>
              <a:buSzPct val="158333"/>
              <a:buNone/>
            </a:pPr>
            <a:endParaRPr>
              <a:latin typeface="Tahoma"/>
              <a:ea typeface="Tahoma"/>
              <a:cs typeface="Tahoma"/>
              <a:sym typeface="Tahoma"/>
            </a:endParaRPr>
          </a:p>
          <a:p>
            <a:pPr marL="0" lvl="0" indent="0" algn="l" rtl="0">
              <a:lnSpc>
                <a:spcPct val="100000"/>
              </a:lnSpc>
              <a:spcBef>
                <a:spcPts val="0"/>
              </a:spcBef>
              <a:spcAft>
                <a:spcPts val="0"/>
              </a:spcAft>
              <a:buSzPct val="158333"/>
              <a:buNone/>
            </a:pPr>
            <a:r>
              <a:rPr lang="en" b="1">
                <a:latin typeface="Tahoma"/>
                <a:ea typeface="Tahoma"/>
                <a:cs typeface="Tahoma"/>
                <a:sym typeface="Tahoma"/>
              </a:rPr>
              <a:t>Counselor’s Corner</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Students can visit with the counselor on duty during all lunches</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When necessary, students can request a pass to see their counselor</a:t>
            </a:r>
            <a:endParaRPr/>
          </a:p>
          <a:p>
            <a:pPr marL="177800" lvl="0" indent="-127317" algn="l" rtl="0">
              <a:lnSpc>
                <a:spcPct val="100000"/>
              </a:lnSpc>
              <a:spcBef>
                <a:spcPts val="0"/>
              </a:spcBef>
              <a:spcAft>
                <a:spcPts val="0"/>
              </a:spcAft>
              <a:buClr>
                <a:schemeClr val="dk1"/>
              </a:buClr>
              <a:buSzPct val="158333"/>
              <a:buChar char="•"/>
            </a:pPr>
            <a:r>
              <a:rPr lang="en">
                <a:latin typeface="Tahoma"/>
                <a:ea typeface="Tahoma"/>
                <a:cs typeface="Tahoma"/>
                <a:sym typeface="Tahoma"/>
              </a:rPr>
              <a:t>Provide information about programs, grade level opportunities, testing</a:t>
            </a:r>
            <a:endParaRPr/>
          </a:p>
        </p:txBody>
      </p:sp>
      <p:pic>
        <p:nvPicPr>
          <p:cNvPr id="219" name="Google Shape;219;p35"/>
          <p:cNvPicPr preferRelativeResize="0"/>
          <p:nvPr/>
        </p:nvPicPr>
        <p:blipFill rotWithShape="1">
          <a:blip r:embed="rId3">
            <a:alphaModFix/>
          </a:blip>
          <a:srcRect r="7522"/>
          <a:stretch/>
        </p:blipFill>
        <p:spPr>
          <a:xfrm>
            <a:off x="6848688" y="1706763"/>
            <a:ext cx="1752029" cy="19040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2"/>
          <p:cNvSpPr txBox="1">
            <a:spLocks noGrp="1"/>
          </p:cNvSpPr>
          <p:nvPr>
            <p:ph type="title"/>
          </p:nvPr>
        </p:nvSpPr>
        <p:spPr>
          <a:xfrm>
            <a:off x="514351" y="514350"/>
            <a:ext cx="7797661" cy="86860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STEM</a:t>
            </a:r>
            <a:endParaRPr/>
          </a:p>
        </p:txBody>
      </p:sp>
      <p:pic>
        <p:nvPicPr>
          <p:cNvPr id="434" name="Google Shape;434;p62"/>
          <p:cNvPicPr preferRelativeResize="0">
            <a:picLocks noGrp="1"/>
          </p:cNvPicPr>
          <p:nvPr>
            <p:ph type="body" idx="1"/>
          </p:nvPr>
        </p:nvPicPr>
        <p:blipFill rotWithShape="1">
          <a:blip r:embed="rId3">
            <a:alphaModFix/>
          </a:blip>
          <a:srcRect/>
          <a:stretch/>
        </p:blipFill>
        <p:spPr>
          <a:xfrm>
            <a:off x="817446" y="1382955"/>
            <a:ext cx="2931175" cy="2255549"/>
          </a:xfrm>
          <a:prstGeom prst="rect">
            <a:avLst/>
          </a:prstGeom>
          <a:noFill/>
          <a:ln>
            <a:noFill/>
          </a:ln>
        </p:spPr>
      </p:pic>
      <p:sp>
        <p:nvSpPr>
          <p:cNvPr id="435" name="Google Shape;435;p62"/>
          <p:cNvSpPr txBox="1">
            <a:spLocks noGrp="1"/>
          </p:cNvSpPr>
          <p:nvPr>
            <p:ph type="body" idx="2"/>
          </p:nvPr>
        </p:nvSpPr>
        <p:spPr>
          <a:xfrm>
            <a:off x="4495478" y="1357047"/>
            <a:ext cx="3814904" cy="2483392"/>
          </a:xfrm>
          <a:prstGeom prst="rect">
            <a:avLst/>
          </a:prstGeom>
          <a:noFill/>
          <a:ln>
            <a:noFill/>
          </a:ln>
        </p:spPr>
        <p:txBody>
          <a:bodyPr spcFirstLastPara="1" wrap="square" lIns="68575" tIns="34275" rIns="68575" bIns="34275" anchor="t" anchorCtr="0">
            <a:normAutofit/>
          </a:bodyPr>
          <a:lstStyle/>
          <a:p>
            <a:pPr marL="177800" lvl="0" indent="-184150" algn="l" rtl="0">
              <a:lnSpc>
                <a:spcPct val="120000"/>
              </a:lnSpc>
              <a:spcBef>
                <a:spcPts val="0"/>
              </a:spcBef>
              <a:spcAft>
                <a:spcPts val="0"/>
              </a:spcAft>
              <a:buClr>
                <a:schemeClr val="dk1"/>
              </a:buClr>
              <a:buSzPts val="2900"/>
              <a:buChar char="•"/>
            </a:pPr>
            <a:r>
              <a:rPr lang="en" sz="1800"/>
              <a:t>Careers in Science, Technology (including computer science), Engineering, &amp; advanced Math</a:t>
            </a:r>
            <a:endParaRPr/>
          </a:p>
          <a:p>
            <a:pPr marL="177800" lvl="0" indent="0" algn="l" rtl="0">
              <a:lnSpc>
                <a:spcPct val="120000"/>
              </a:lnSpc>
              <a:spcBef>
                <a:spcPts val="800"/>
              </a:spcBef>
              <a:spcAft>
                <a:spcPts val="0"/>
              </a:spcAft>
              <a:buSzPts val="2900"/>
              <a:buNone/>
            </a:pPr>
            <a:endParaRPr sz="1800"/>
          </a:p>
        </p:txBody>
      </p:sp>
      <p:pic>
        <p:nvPicPr>
          <p:cNvPr id="436" name="Google Shape;436;p62"/>
          <p:cNvPicPr preferRelativeResize="0"/>
          <p:nvPr/>
        </p:nvPicPr>
        <p:blipFill rotWithShape="1">
          <a:blip r:embed="rId4">
            <a:alphaModFix/>
          </a:blip>
          <a:srcRect/>
          <a:stretch/>
        </p:blipFill>
        <p:spPr>
          <a:xfrm>
            <a:off x="3997574" y="3305060"/>
            <a:ext cx="1195467" cy="1285487"/>
          </a:xfrm>
          <a:prstGeom prst="rect">
            <a:avLst/>
          </a:prstGeom>
          <a:noFill/>
          <a:ln>
            <a:noFill/>
          </a:ln>
        </p:spPr>
      </p:pic>
      <p:pic>
        <p:nvPicPr>
          <p:cNvPr id="437" name="Google Shape;437;p62"/>
          <p:cNvPicPr preferRelativeResize="0"/>
          <p:nvPr/>
        </p:nvPicPr>
        <p:blipFill rotWithShape="1">
          <a:blip r:embed="rId5">
            <a:alphaModFix/>
          </a:blip>
          <a:srcRect/>
          <a:stretch/>
        </p:blipFill>
        <p:spPr>
          <a:xfrm>
            <a:off x="5411380" y="2787409"/>
            <a:ext cx="1340331" cy="1243529"/>
          </a:xfrm>
          <a:prstGeom prst="rect">
            <a:avLst/>
          </a:prstGeom>
          <a:noFill/>
          <a:ln>
            <a:noFill/>
          </a:ln>
        </p:spPr>
      </p:pic>
      <p:pic>
        <p:nvPicPr>
          <p:cNvPr id="438" name="Google Shape;438;p62"/>
          <p:cNvPicPr preferRelativeResize="0"/>
          <p:nvPr/>
        </p:nvPicPr>
        <p:blipFill rotWithShape="1">
          <a:blip r:embed="rId6">
            <a:alphaModFix/>
          </a:blip>
          <a:srcRect/>
          <a:stretch/>
        </p:blipFill>
        <p:spPr>
          <a:xfrm>
            <a:off x="7232211" y="2867280"/>
            <a:ext cx="1296510" cy="171794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3"/>
          <p:cNvSpPr txBox="1">
            <a:spLocks noGrp="1"/>
          </p:cNvSpPr>
          <p:nvPr>
            <p:ph type="title"/>
          </p:nvPr>
        </p:nvSpPr>
        <p:spPr>
          <a:xfrm>
            <a:off x="514351" y="514350"/>
            <a:ext cx="7797661" cy="86860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BUSINESS AND INDUSTRY</a:t>
            </a:r>
            <a:endParaRPr/>
          </a:p>
        </p:txBody>
      </p:sp>
      <p:sp>
        <p:nvSpPr>
          <p:cNvPr id="444" name="Google Shape;444;p63"/>
          <p:cNvSpPr txBox="1">
            <a:spLocks noGrp="1"/>
          </p:cNvSpPr>
          <p:nvPr>
            <p:ph type="body" idx="1"/>
          </p:nvPr>
        </p:nvSpPr>
        <p:spPr>
          <a:xfrm>
            <a:off x="514351" y="1397537"/>
            <a:ext cx="3816536" cy="2483392"/>
          </a:xfrm>
          <a:prstGeom prst="rect">
            <a:avLst/>
          </a:prstGeom>
          <a:noFill/>
          <a:ln>
            <a:noFill/>
          </a:ln>
        </p:spPr>
        <p:txBody>
          <a:bodyPr spcFirstLastPara="1" wrap="square" lIns="68575" tIns="34275" rIns="68575" bIns="34275" anchor="t" anchorCtr="0">
            <a:noAutofit/>
          </a:bodyPr>
          <a:lstStyle/>
          <a:p>
            <a:pPr marL="177800" lvl="0" indent="-184150" algn="l" rtl="0">
              <a:lnSpc>
                <a:spcPct val="120000"/>
              </a:lnSpc>
              <a:spcBef>
                <a:spcPts val="0"/>
              </a:spcBef>
              <a:spcAft>
                <a:spcPts val="0"/>
              </a:spcAft>
              <a:buClr>
                <a:schemeClr val="dk1"/>
              </a:buClr>
              <a:buSzPts val="2900"/>
              <a:buChar char="•"/>
            </a:pPr>
            <a:r>
              <a:rPr lang="en" sz="1800"/>
              <a:t>Careers in information technology, database management, marketing, accounting, finance, graphic design, construction, welding, automotive technology, agriculture, hospitality &amp; tourism (Culinary Arts)</a:t>
            </a:r>
            <a:endParaRPr/>
          </a:p>
        </p:txBody>
      </p:sp>
      <p:pic>
        <p:nvPicPr>
          <p:cNvPr id="445" name="Google Shape;445;p63"/>
          <p:cNvPicPr preferRelativeResize="0">
            <a:picLocks noGrp="1"/>
          </p:cNvPicPr>
          <p:nvPr>
            <p:ph type="body" idx="2"/>
          </p:nvPr>
        </p:nvPicPr>
        <p:blipFill rotWithShape="1">
          <a:blip r:embed="rId3">
            <a:alphaModFix/>
          </a:blip>
          <a:srcRect/>
          <a:stretch/>
        </p:blipFill>
        <p:spPr>
          <a:xfrm>
            <a:off x="7211857" y="2665702"/>
            <a:ext cx="1100155" cy="924131"/>
          </a:xfrm>
          <a:prstGeom prst="rect">
            <a:avLst/>
          </a:prstGeom>
          <a:noFill/>
          <a:ln>
            <a:noFill/>
          </a:ln>
        </p:spPr>
      </p:pic>
      <p:pic>
        <p:nvPicPr>
          <p:cNvPr id="446" name="Google Shape;446;p63"/>
          <p:cNvPicPr preferRelativeResize="0"/>
          <p:nvPr/>
        </p:nvPicPr>
        <p:blipFill rotWithShape="1">
          <a:blip r:embed="rId4">
            <a:alphaModFix/>
          </a:blip>
          <a:srcRect/>
          <a:stretch/>
        </p:blipFill>
        <p:spPr>
          <a:xfrm>
            <a:off x="4490745" y="1518606"/>
            <a:ext cx="1393031" cy="1428750"/>
          </a:xfrm>
          <a:prstGeom prst="rect">
            <a:avLst/>
          </a:prstGeom>
          <a:noFill/>
          <a:ln>
            <a:noFill/>
          </a:ln>
        </p:spPr>
      </p:pic>
      <p:pic>
        <p:nvPicPr>
          <p:cNvPr id="447" name="Google Shape;447;p63"/>
          <p:cNvPicPr preferRelativeResize="0"/>
          <p:nvPr/>
        </p:nvPicPr>
        <p:blipFill rotWithShape="1">
          <a:blip r:embed="rId5">
            <a:alphaModFix/>
          </a:blip>
          <a:srcRect/>
          <a:stretch/>
        </p:blipFill>
        <p:spPr>
          <a:xfrm>
            <a:off x="6472022" y="1153887"/>
            <a:ext cx="1500188" cy="1150144"/>
          </a:xfrm>
          <a:prstGeom prst="rect">
            <a:avLst/>
          </a:prstGeom>
          <a:noFill/>
          <a:ln>
            <a:noFill/>
          </a:ln>
        </p:spPr>
      </p:pic>
      <p:pic>
        <p:nvPicPr>
          <p:cNvPr id="448" name="Google Shape;448;p63"/>
          <p:cNvPicPr preferRelativeResize="0"/>
          <p:nvPr/>
        </p:nvPicPr>
        <p:blipFill rotWithShape="1">
          <a:blip r:embed="rId6">
            <a:alphaModFix/>
          </a:blip>
          <a:srcRect/>
          <a:stretch/>
        </p:blipFill>
        <p:spPr>
          <a:xfrm>
            <a:off x="5254013" y="3127768"/>
            <a:ext cx="1428750" cy="1400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4"/>
          <p:cNvSpPr txBox="1">
            <a:spLocks noGrp="1"/>
          </p:cNvSpPr>
          <p:nvPr>
            <p:ph type="title"/>
          </p:nvPr>
        </p:nvSpPr>
        <p:spPr>
          <a:xfrm>
            <a:off x="514351" y="514350"/>
            <a:ext cx="7797661" cy="86860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ARTS AND HUMANITIES</a:t>
            </a:r>
            <a:endParaRPr/>
          </a:p>
        </p:txBody>
      </p:sp>
      <p:sp>
        <p:nvSpPr>
          <p:cNvPr id="454" name="Google Shape;454;p64"/>
          <p:cNvSpPr txBox="1">
            <a:spLocks noGrp="1"/>
          </p:cNvSpPr>
          <p:nvPr>
            <p:ph type="body" idx="1"/>
          </p:nvPr>
        </p:nvSpPr>
        <p:spPr>
          <a:xfrm>
            <a:off x="514350" y="1547547"/>
            <a:ext cx="3816536" cy="2483392"/>
          </a:xfrm>
          <a:prstGeom prst="rect">
            <a:avLst/>
          </a:prstGeom>
          <a:noFill/>
          <a:ln>
            <a:noFill/>
          </a:ln>
        </p:spPr>
        <p:txBody>
          <a:bodyPr spcFirstLastPara="1" wrap="square" lIns="68575" tIns="34275" rIns="68575" bIns="34275" anchor="t" anchorCtr="0">
            <a:normAutofit/>
          </a:bodyPr>
          <a:lstStyle/>
          <a:p>
            <a:pPr marL="177800" lvl="0" indent="-184150" algn="l" rtl="0">
              <a:lnSpc>
                <a:spcPct val="120000"/>
              </a:lnSpc>
              <a:spcBef>
                <a:spcPts val="0"/>
              </a:spcBef>
              <a:spcAft>
                <a:spcPts val="0"/>
              </a:spcAft>
              <a:buClr>
                <a:schemeClr val="dk1"/>
              </a:buClr>
              <a:buSzPts val="2900"/>
              <a:buChar char="•"/>
            </a:pPr>
            <a:r>
              <a:rPr lang="en" sz="1800"/>
              <a:t>Political science, literature, world languages, cultural studies, history &amp; fine arts</a:t>
            </a:r>
            <a:endParaRPr/>
          </a:p>
          <a:p>
            <a:pPr marL="177800" lvl="0" indent="0" algn="l" rtl="0">
              <a:lnSpc>
                <a:spcPct val="120000"/>
              </a:lnSpc>
              <a:spcBef>
                <a:spcPts val="800"/>
              </a:spcBef>
              <a:spcAft>
                <a:spcPts val="0"/>
              </a:spcAft>
              <a:buSzPts val="2900"/>
              <a:buNone/>
            </a:pPr>
            <a:endParaRPr sz="1800"/>
          </a:p>
        </p:txBody>
      </p:sp>
      <p:pic>
        <p:nvPicPr>
          <p:cNvPr id="455" name="Google Shape;455;p64"/>
          <p:cNvPicPr preferRelativeResize="0"/>
          <p:nvPr/>
        </p:nvPicPr>
        <p:blipFill rotWithShape="1">
          <a:blip r:embed="rId3">
            <a:alphaModFix/>
          </a:blip>
          <a:srcRect/>
          <a:stretch/>
        </p:blipFill>
        <p:spPr>
          <a:xfrm>
            <a:off x="4474059" y="1652529"/>
            <a:ext cx="2075873" cy="2075873"/>
          </a:xfrm>
          <a:prstGeom prst="rect">
            <a:avLst/>
          </a:prstGeom>
          <a:noFill/>
          <a:ln>
            <a:noFill/>
          </a:ln>
        </p:spPr>
      </p:pic>
      <p:pic>
        <p:nvPicPr>
          <p:cNvPr id="456" name="Google Shape;456;p64"/>
          <p:cNvPicPr preferRelativeResize="0"/>
          <p:nvPr/>
        </p:nvPicPr>
        <p:blipFill rotWithShape="1">
          <a:blip r:embed="rId4">
            <a:alphaModFix/>
          </a:blip>
          <a:srcRect/>
          <a:stretch/>
        </p:blipFill>
        <p:spPr>
          <a:xfrm>
            <a:off x="2507148" y="2719900"/>
            <a:ext cx="1549319" cy="1301428"/>
          </a:xfrm>
          <a:prstGeom prst="rect">
            <a:avLst/>
          </a:prstGeom>
          <a:noFill/>
          <a:ln>
            <a:noFill/>
          </a:ln>
        </p:spPr>
      </p:pic>
      <p:pic>
        <p:nvPicPr>
          <p:cNvPr id="457" name="Google Shape;457;p64"/>
          <p:cNvPicPr preferRelativeResize="0"/>
          <p:nvPr/>
        </p:nvPicPr>
        <p:blipFill rotWithShape="1">
          <a:blip r:embed="rId5">
            <a:alphaModFix/>
          </a:blip>
          <a:srcRect/>
          <a:stretch/>
        </p:blipFill>
        <p:spPr>
          <a:xfrm>
            <a:off x="7158115" y="485613"/>
            <a:ext cx="1415378" cy="1343714"/>
          </a:xfrm>
          <a:prstGeom prst="rect">
            <a:avLst/>
          </a:prstGeom>
          <a:noFill/>
          <a:ln>
            <a:noFill/>
          </a:ln>
        </p:spPr>
      </p:pic>
      <p:pic>
        <p:nvPicPr>
          <p:cNvPr id="458" name="Google Shape;458;p64"/>
          <p:cNvPicPr preferRelativeResize="0"/>
          <p:nvPr/>
        </p:nvPicPr>
        <p:blipFill rotWithShape="1">
          <a:blip r:embed="rId6">
            <a:alphaModFix/>
          </a:blip>
          <a:srcRect/>
          <a:stretch/>
        </p:blipFill>
        <p:spPr>
          <a:xfrm>
            <a:off x="6998465" y="2333846"/>
            <a:ext cx="1504858" cy="15922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514351" y="514350"/>
            <a:ext cx="7797661" cy="86860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PUBLIC SERVICES</a:t>
            </a:r>
            <a:endParaRPr/>
          </a:p>
        </p:txBody>
      </p:sp>
      <p:sp>
        <p:nvSpPr>
          <p:cNvPr id="464" name="Google Shape;464;p65"/>
          <p:cNvSpPr txBox="1">
            <a:spLocks noGrp="1"/>
          </p:cNvSpPr>
          <p:nvPr>
            <p:ph type="body" idx="1"/>
          </p:nvPr>
        </p:nvSpPr>
        <p:spPr>
          <a:xfrm>
            <a:off x="514350" y="1547547"/>
            <a:ext cx="3816536" cy="2483392"/>
          </a:xfrm>
          <a:prstGeom prst="rect">
            <a:avLst/>
          </a:prstGeom>
          <a:noFill/>
          <a:ln>
            <a:noFill/>
          </a:ln>
        </p:spPr>
        <p:txBody>
          <a:bodyPr spcFirstLastPara="1" wrap="square" lIns="68575" tIns="34275" rIns="68575" bIns="34275" anchor="t" anchorCtr="0">
            <a:normAutofit/>
          </a:bodyPr>
          <a:lstStyle/>
          <a:p>
            <a:pPr marL="177800" lvl="0" indent="-184150" algn="l" rtl="0">
              <a:lnSpc>
                <a:spcPct val="120000"/>
              </a:lnSpc>
              <a:spcBef>
                <a:spcPts val="0"/>
              </a:spcBef>
              <a:spcAft>
                <a:spcPts val="0"/>
              </a:spcAft>
              <a:buClr>
                <a:schemeClr val="dk1"/>
              </a:buClr>
              <a:buSzPts val="2900"/>
              <a:buChar char="•"/>
            </a:pPr>
            <a:r>
              <a:rPr lang="en" sz="1800"/>
              <a:t>Careers in health science occupations, education, human services (child guidance, cosmetology), JROTC</a:t>
            </a:r>
            <a:endParaRPr/>
          </a:p>
          <a:p>
            <a:pPr marL="177800" lvl="0" indent="0" algn="l" rtl="0">
              <a:lnSpc>
                <a:spcPct val="120000"/>
              </a:lnSpc>
              <a:spcBef>
                <a:spcPts val="800"/>
              </a:spcBef>
              <a:spcAft>
                <a:spcPts val="0"/>
              </a:spcAft>
              <a:buSzPts val="2900"/>
              <a:buNone/>
            </a:pPr>
            <a:endParaRPr sz="1800"/>
          </a:p>
        </p:txBody>
      </p:sp>
      <p:pic>
        <p:nvPicPr>
          <p:cNvPr id="465" name="Google Shape;465;p65"/>
          <p:cNvPicPr preferRelativeResize="0">
            <a:picLocks noGrp="1"/>
          </p:cNvPicPr>
          <p:nvPr>
            <p:ph type="body" idx="2"/>
          </p:nvPr>
        </p:nvPicPr>
        <p:blipFill rotWithShape="1">
          <a:blip r:embed="rId3">
            <a:alphaModFix/>
          </a:blip>
          <a:srcRect/>
          <a:stretch/>
        </p:blipFill>
        <p:spPr>
          <a:xfrm>
            <a:off x="4720893" y="1985885"/>
            <a:ext cx="1201592" cy="1808804"/>
          </a:xfrm>
          <a:prstGeom prst="rect">
            <a:avLst/>
          </a:prstGeom>
          <a:noFill/>
          <a:ln>
            <a:noFill/>
          </a:ln>
        </p:spPr>
      </p:pic>
      <p:pic>
        <p:nvPicPr>
          <p:cNvPr id="466" name="Google Shape;466;p65"/>
          <p:cNvPicPr preferRelativeResize="0"/>
          <p:nvPr/>
        </p:nvPicPr>
        <p:blipFill rotWithShape="1">
          <a:blip r:embed="rId4">
            <a:alphaModFix/>
          </a:blip>
          <a:srcRect/>
          <a:stretch/>
        </p:blipFill>
        <p:spPr>
          <a:xfrm>
            <a:off x="6312493" y="948653"/>
            <a:ext cx="1728788" cy="1507331"/>
          </a:xfrm>
          <a:prstGeom prst="rect">
            <a:avLst/>
          </a:prstGeom>
          <a:noFill/>
          <a:ln>
            <a:noFill/>
          </a:ln>
        </p:spPr>
      </p:pic>
      <p:pic>
        <p:nvPicPr>
          <p:cNvPr id="467" name="Google Shape;467;p65"/>
          <p:cNvPicPr preferRelativeResize="0"/>
          <p:nvPr/>
        </p:nvPicPr>
        <p:blipFill rotWithShape="1">
          <a:blip r:embed="rId5">
            <a:alphaModFix/>
          </a:blip>
          <a:srcRect/>
          <a:stretch/>
        </p:blipFill>
        <p:spPr>
          <a:xfrm>
            <a:off x="3248975" y="3189382"/>
            <a:ext cx="1164206" cy="1471311"/>
          </a:xfrm>
          <a:prstGeom prst="rect">
            <a:avLst/>
          </a:prstGeom>
          <a:noFill/>
          <a:ln>
            <a:noFill/>
          </a:ln>
        </p:spPr>
      </p:pic>
      <p:pic>
        <p:nvPicPr>
          <p:cNvPr id="468" name="Google Shape;468;p65"/>
          <p:cNvPicPr preferRelativeResize="0"/>
          <p:nvPr/>
        </p:nvPicPr>
        <p:blipFill rotWithShape="1">
          <a:blip r:embed="rId6">
            <a:alphaModFix/>
          </a:blip>
          <a:srcRect b="3247"/>
          <a:stretch/>
        </p:blipFill>
        <p:spPr>
          <a:xfrm>
            <a:off x="6649658" y="2890286"/>
            <a:ext cx="1588021" cy="15734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6"/>
          <p:cNvSpPr txBox="1">
            <a:spLocks noGrp="1"/>
          </p:cNvSpPr>
          <p:nvPr>
            <p:ph type="title"/>
          </p:nvPr>
        </p:nvSpPr>
        <p:spPr>
          <a:xfrm>
            <a:off x="514351" y="514350"/>
            <a:ext cx="7797661" cy="868605"/>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solidFill>
                  <a:schemeClr val="dk1"/>
                </a:solidFill>
              </a:rPr>
              <a:t>MULTIDISCIPLINARY STUDIES</a:t>
            </a:r>
            <a:endParaRPr/>
          </a:p>
        </p:txBody>
      </p:sp>
      <p:pic>
        <p:nvPicPr>
          <p:cNvPr id="474" name="Google Shape;474;p66"/>
          <p:cNvPicPr preferRelativeResize="0">
            <a:picLocks noGrp="1"/>
          </p:cNvPicPr>
          <p:nvPr>
            <p:ph type="body" idx="1"/>
          </p:nvPr>
        </p:nvPicPr>
        <p:blipFill rotWithShape="1">
          <a:blip r:embed="rId3">
            <a:alphaModFix/>
          </a:blip>
          <a:srcRect/>
          <a:stretch/>
        </p:blipFill>
        <p:spPr>
          <a:xfrm>
            <a:off x="213400" y="2743200"/>
            <a:ext cx="1230609" cy="1193690"/>
          </a:xfrm>
          <a:prstGeom prst="rect">
            <a:avLst/>
          </a:prstGeom>
          <a:noFill/>
          <a:ln>
            <a:noFill/>
          </a:ln>
        </p:spPr>
      </p:pic>
      <p:sp>
        <p:nvSpPr>
          <p:cNvPr id="475" name="Google Shape;475;p66"/>
          <p:cNvSpPr txBox="1">
            <a:spLocks noGrp="1"/>
          </p:cNvSpPr>
          <p:nvPr>
            <p:ph type="body" idx="2"/>
          </p:nvPr>
        </p:nvSpPr>
        <p:spPr>
          <a:xfrm>
            <a:off x="4495478" y="1547547"/>
            <a:ext cx="3814904" cy="2483392"/>
          </a:xfrm>
          <a:prstGeom prst="rect">
            <a:avLst/>
          </a:prstGeom>
          <a:noFill/>
          <a:ln>
            <a:noFill/>
          </a:ln>
        </p:spPr>
        <p:txBody>
          <a:bodyPr spcFirstLastPara="1" wrap="square" lIns="68575" tIns="34275" rIns="68575" bIns="34275" anchor="t" anchorCtr="0">
            <a:normAutofit/>
          </a:bodyPr>
          <a:lstStyle/>
          <a:p>
            <a:pPr marL="177800" lvl="0" indent="-184150" algn="l" rtl="0">
              <a:lnSpc>
                <a:spcPct val="120000"/>
              </a:lnSpc>
              <a:spcBef>
                <a:spcPts val="0"/>
              </a:spcBef>
              <a:spcAft>
                <a:spcPts val="0"/>
              </a:spcAft>
              <a:buClr>
                <a:schemeClr val="dk1"/>
              </a:buClr>
              <a:buSzPts val="2900"/>
              <a:buChar char="•"/>
            </a:pPr>
            <a:r>
              <a:rPr lang="en" sz="1800"/>
              <a:t>This endorsement provides students the opportunity to take a variety of courses from each of the other four endorsement areas.</a:t>
            </a:r>
            <a:endParaRPr/>
          </a:p>
          <a:p>
            <a:pPr marL="177800" lvl="0" indent="0" algn="l" rtl="0">
              <a:lnSpc>
                <a:spcPct val="120000"/>
              </a:lnSpc>
              <a:spcBef>
                <a:spcPts val="800"/>
              </a:spcBef>
              <a:spcAft>
                <a:spcPts val="0"/>
              </a:spcAft>
              <a:buSzPts val="2900"/>
              <a:buNone/>
            </a:pPr>
            <a:endParaRPr sz="1800"/>
          </a:p>
        </p:txBody>
      </p:sp>
      <p:pic>
        <p:nvPicPr>
          <p:cNvPr id="476" name="Google Shape;476;p66"/>
          <p:cNvPicPr preferRelativeResize="0"/>
          <p:nvPr/>
        </p:nvPicPr>
        <p:blipFill rotWithShape="1">
          <a:blip r:embed="rId4">
            <a:alphaModFix/>
          </a:blip>
          <a:srcRect/>
          <a:stretch/>
        </p:blipFill>
        <p:spPr>
          <a:xfrm>
            <a:off x="1769783" y="2966290"/>
            <a:ext cx="1417267" cy="1664924"/>
          </a:xfrm>
          <a:prstGeom prst="rect">
            <a:avLst/>
          </a:prstGeom>
          <a:noFill/>
          <a:ln>
            <a:noFill/>
          </a:ln>
        </p:spPr>
      </p:pic>
      <p:pic>
        <p:nvPicPr>
          <p:cNvPr id="477" name="Google Shape;477;p66"/>
          <p:cNvPicPr preferRelativeResize="0"/>
          <p:nvPr/>
        </p:nvPicPr>
        <p:blipFill rotWithShape="1">
          <a:blip r:embed="rId5">
            <a:alphaModFix/>
          </a:blip>
          <a:srcRect/>
          <a:stretch/>
        </p:blipFill>
        <p:spPr>
          <a:xfrm>
            <a:off x="3378668" y="1547547"/>
            <a:ext cx="987130" cy="2078718"/>
          </a:xfrm>
          <a:prstGeom prst="rect">
            <a:avLst/>
          </a:prstGeom>
          <a:noFill/>
          <a:ln>
            <a:noFill/>
          </a:ln>
        </p:spPr>
      </p:pic>
      <p:pic>
        <p:nvPicPr>
          <p:cNvPr id="478" name="Google Shape;478;p66"/>
          <p:cNvPicPr preferRelativeResize="0"/>
          <p:nvPr/>
        </p:nvPicPr>
        <p:blipFill rotWithShape="1">
          <a:blip r:embed="rId6">
            <a:alphaModFix/>
          </a:blip>
          <a:srcRect/>
          <a:stretch/>
        </p:blipFill>
        <p:spPr>
          <a:xfrm>
            <a:off x="1242560" y="1408397"/>
            <a:ext cx="1380845" cy="138084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aphicFrame>
        <p:nvGraphicFramePr>
          <p:cNvPr id="483" name="Google Shape;483;p67"/>
          <p:cNvGraphicFramePr/>
          <p:nvPr/>
        </p:nvGraphicFramePr>
        <p:xfrm>
          <a:off x="191621" y="201706"/>
          <a:ext cx="3000000" cy="3000000"/>
        </p:xfrm>
        <a:graphic>
          <a:graphicData uri="http://schemas.openxmlformats.org/drawingml/2006/table">
            <a:tbl>
              <a:tblPr>
                <a:noFill/>
                <a:tableStyleId>{C46BB17E-2906-4389-89B2-01380B6BD0A2}</a:tableStyleId>
              </a:tblPr>
              <a:tblGrid>
                <a:gridCol w="3199250">
                  <a:extLst>
                    <a:ext uri="{9D8B030D-6E8A-4147-A177-3AD203B41FA5}">
                      <a16:colId xmlns:a16="http://schemas.microsoft.com/office/drawing/2014/main" val="20000"/>
                    </a:ext>
                  </a:extLst>
                </a:gridCol>
                <a:gridCol w="2678425">
                  <a:extLst>
                    <a:ext uri="{9D8B030D-6E8A-4147-A177-3AD203B41FA5}">
                      <a16:colId xmlns:a16="http://schemas.microsoft.com/office/drawing/2014/main" val="20001"/>
                    </a:ext>
                  </a:extLst>
                </a:gridCol>
                <a:gridCol w="2604025">
                  <a:extLst>
                    <a:ext uri="{9D8B030D-6E8A-4147-A177-3AD203B41FA5}">
                      <a16:colId xmlns:a16="http://schemas.microsoft.com/office/drawing/2014/main" val="20002"/>
                    </a:ext>
                  </a:extLst>
                </a:gridCol>
              </a:tblGrid>
              <a:tr h="401200">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 sz="1800" b="0" i="0" u="none" strike="noStrike" cap="none">
                          <a:solidFill>
                            <a:schemeClr val="dk1"/>
                          </a:solidFill>
                          <a:latin typeface="Tahoma"/>
                          <a:ea typeface="Tahoma"/>
                          <a:cs typeface="Tahoma"/>
                          <a:sym typeface="Tahoma"/>
                        </a:rPr>
                        <a:t>Courses</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 sz="1800" b="1" i="0" u="none" strike="noStrike" cap="none">
                          <a:solidFill>
                            <a:schemeClr val="dk1"/>
                          </a:solidFill>
                          <a:latin typeface="Tahoma"/>
                          <a:ea typeface="Tahoma"/>
                          <a:cs typeface="Tahoma"/>
                          <a:sym typeface="Tahoma"/>
                        </a:rPr>
                        <a:t>Foundation</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400"/>
                        <a:buFont typeface="Noto Sans Symbols"/>
                        <a:buNone/>
                      </a:pPr>
                      <a:r>
                        <a:rPr lang="en" sz="1800" b="1" i="0" u="none" strike="noStrike" cap="none">
                          <a:solidFill>
                            <a:schemeClr val="dk1"/>
                          </a:solidFill>
                          <a:latin typeface="Tahoma"/>
                          <a:ea typeface="Tahoma"/>
                          <a:cs typeface="Tahoma"/>
                          <a:sym typeface="Tahoma"/>
                        </a:rPr>
                        <a:t>+ Endorsement</a:t>
                      </a:r>
                      <a:endParaRPr sz="1100"/>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2971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English I–IV</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4</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2971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Math</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3</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100"/>
                        <a:buFont typeface="Noto Sans Symbols"/>
                        <a:buNone/>
                      </a:pPr>
                      <a:r>
                        <a:rPr lang="en" sz="1400" b="0" i="0" u="none" strike="noStrike" cap="none">
                          <a:solidFill>
                            <a:schemeClr val="dk1"/>
                          </a:solidFill>
                          <a:latin typeface="Tahoma"/>
                          <a:ea typeface="Tahoma"/>
                          <a:cs typeface="Tahoma"/>
                          <a:sym typeface="Tahoma"/>
                        </a:rPr>
                        <a:t>+1 additional math course</a:t>
                      </a:r>
                      <a:endParaRPr sz="1100"/>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3202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Science</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3</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100"/>
                        <a:buFont typeface="Noto Sans Symbols"/>
                        <a:buNone/>
                      </a:pPr>
                      <a:r>
                        <a:rPr lang="en" sz="1400" b="0" i="0" u="none" strike="noStrike" cap="none">
                          <a:solidFill>
                            <a:schemeClr val="dk1"/>
                          </a:solidFill>
                          <a:latin typeface="Tahoma"/>
                          <a:ea typeface="Tahoma"/>
                          <a:cs typeface="Tahoma"/>
                          <a:sym typeface="Tahoma"/>
                        </a:rPr>
                        <a:t>+1 additional science course</a:t>
                      </a:r>
                      <a:endParaRPr sz="1100"/>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2971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Social Studies</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3</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2971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PACE or PACE Plus</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½-1</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5"/>
                  </a:ext>
                </a:extLst>
              </a:tr>
              <a:tr h="3214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P.E./Equivalent</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1</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6"/>
                  </a:ext>
                </a:extLst>
              </a:tr>
              <a:tr h="2971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Health</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½</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7"/>
                  </a:ext>
                </a:extLst>
              </a:tr>
              <a:tr h="342875">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Foreign Language</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2</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8"/>
                  </a:ext>
                </a:extLst>
              </a:tr>
              <a:tr h="29715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Fine Arts</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1</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endParaRPr sz="1500" b="0" i="0" u="none" strike="noStrike" cap="none">
                        <a:solidFill>
                          <a:schemeClr val="dk1"/>
                        </a:solidFill>
                        <a:latin typeface="Tahoma"/>
                        <a:ea typeface="Tahoma"/>
                        <a:cs typeface="Tahoma"/>
                        <a:sym typeface="Tahoma"/>
                      </a:endParaRPr>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9"/>
                  </a:ext>
                </a:extLst>
              </a:tr>
              <a:tr h="31660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Electives</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0" i="0" u="none" strike="noStrike" cap="none">
                          <a:solidFill>
                            <a:schemeClr val="dk1"/>
                          </a:solidFill>
                          <a:latin typeface="Tahoma"/>
                          <a:ea typeface="Tahoma"/>
                          <a:cs typeface="Tahoma"/>
                          <a:sym typeface="Tahoma"/>
                        </a:rPr>
                        <a:t>4</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100"/>
                        <a:buFont typeface="Noto Sans Symbols"/>
                        <a:buNone/>
                      </a:pPr>
                      <a:r>
                        <a:rPr lang="en" sz="1400" b="0" i="0" u="none" strike="noStrike" cap="none">
                          <a:solidFill>
                            <a:schemeClr val="dk1"/>
                          </a:solidFill>
                          <a:latin typeface="Tahoma"/>
                          <a:ea typeface="Tahoma"/>
                          <a:cs typeface="Tahoma"/>
                          <a:sym typeface="Tahoma"/>
                        </a:rPr>
                        <a:t>+2 additional electives</a:t>
                      </a:r>
                      <a:endParaRPr sz="1100"/>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10"/>
                  </a:ext>
                </a:extLst>
              </a:tr>
              <a:tr h="401200">
                <a:tc>
                  <a:txBody>
                    <a:bodyPr/>
                    <a:lstStyle/>
                    <a:p>
                      <a:pPr marL="0" marR="0" lvl="0" indent="0" algn="l" rtl="0">
                        <a:lnSpc>
                          <a:spcPct val="100000"/>
                        </a:lnSpc>
                        <a:spcBef>
                          <a:spcPts val="0"/>
                        </a:spcBef>
                        <a:spcAft>
                          <a:spcPts val="0"/>
                        </a:spcAft>
                        <a:buClr>
                          <a:schemeClr val="accent2"/>
                        </a:buClr>
                        <a:buSzPts val="1200"/>
                        <a:buFont typeface="Noto Sans Symbols"/>
                        <a:buNone/>
                      </a:pPr>
                      <a:r>
                        <a:rPr lang="en" sz="1500" b="1" i="0" u="none" strike="noStrike" cap="none">
                          <a:solidFill>
                            <a:schemeClr val="dk1"/>
                          </a:solidFill>
                          <a:latin typeface="Tahoma"/>
                          <a:ea typeface="Tahoma"/>
                          <a:cs typeface="Tahoma"/>
                          <a:sym typeface="Tahoma"/>
                        </a:rPr>
                        <a:t>Total Credits</a:t>
                      </a:r>
                      <a:endParaRPr sz="1100"/>
                    </a:p>
                  </a:txBody>
                  <a:tcPr marL="68600" marR="68600" marT="34300" marB="343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1" i="0" u="none" strike="noStrike" cap="none">
                          <a:solidFill>
                            <a:schemeClr val="dk1"/>
                          </a:solidFill>
                          <a:latin typeface="Tahoma"/>
                          <a:ea typeface="Tahoma"/>
                          <a:cs typeface="Tahoma"/>
                          <a:sym typeface="Tahoma"/>
                        </a:rPr>
                        <a:t>22</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accent2"/>
                        </a:buClr>
                        <a:buSzPts val="1200"/>
                        <a:buFont typeface="Noto Sans Symbols"/>
                        <a:buNone/>
                      </a:pPr>
                      <a:r>
                        <a:rPr lang="en" sz="1500" b="1" i="0" u="none" strike="noStrike" cap="none">
                          <a:solidFill>
                            <a:schemeClr val="dk1"/>
                          </a:solidFill>
                          <a:latin typeface="Tahoma"/>
                          <a:ea typeface="Tahoma"/>
                          <a:cs typeface="Tahoma"/>
                          <a:sym typeface="Tahoma"/>
                        </a:rPr>
                        <a:t>26</a:t>
                      </a:r>
                      <a:endParaRPr sz="1100"/>
                    </a:p>
                  </a:txBody>
                  <a:tcPr marL="68600" marR="68600" marT="34300" marB="343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11"/>
                  </a:ext>
                </a:extLst>
              </a:tr>
            </a:tbl>
          </a:graphicData>
        </a:graphic>
      </p:graphicFrame>
      <p:sp>
        <p:nvSpPr>
          <p:cNvPr id="484" name="Google Shape;484;p67"/>
          <p:cNvSpPr txBox="1"/>
          <p:nvPr/>
        </p:nvSpPr>
        <p:spPr>
          <a:xfrm>
            <a:off x="5951550" y="4211150"/>
            <a:ext cx="28281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lt1"/>
                </a:solidFill>
                <a:latin typeface="Comic Sans MS"/>
                <a:ea typeface="Comic Sans MS"/>
                <a:cs typeface="Comic Sans MS"/>
                <a:sym typeface="Comic Sans MS"/>
              </a:rPr>
              <a:t>*Some of these classes you may take in middle school</a:t>
            </a:r>
            <a:endParaRPr sz="11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88"/>
        <p:cNvGrpSpPr/>
        <p:nvPr/>
      </p:nvGrpSpPr>
      <p:grpSpPr>
        <a:xfrm>
          <a:off x="0" y="0"/>
          <a:ext cx="0" cy="0"/>
          <a:chOff x="0" y="0"/>
          <a:chExt cx="0" cy="0"/>
        </a:xfrm>
      </p:grpSpPr>
      <p:sp>
        <p:nvSpPr>
          <p:cNvPr id="489" name="Google Shape;489;p68"/>
          <p:cNvSpPr txBox="1">
            <a:spLocks noGrp="1"/>
          </p:cNvSpPr>
          <p:nvPr>
            <p:ph type="title"/>
          </p:nvPr>
        </p:nvSpPr>
        <p:spPr>
          <a:xfrm>
            <a:off x="433667" y="175484"/>
            <a:ext cx="7797662" cy="585817"/>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Impact"/>
              <a:buNone/>
            </a:pPr>
            <a:r>
              <a:rPr lang="en"/>
              <a:t>CREATING A SIX-YEAR PLAN</a:t>
            </a:r>
            <a:endParaRPr/>
          </a:p>
        </p:txBody>
      </p:sp>
      <p:pic>
        <p:nvPicPr>
          <p:cNvPr id="490" name="Google Shape;490;p68"/>
          <p:cNvPicPr preferRelativeResize="0"/>
          <p:nvPr/>
        </p:nvPicPr>
        <p:blipFill rotWithShape="1">
          <a:blip r:embed="rId3">
            <a:alphaModFix/>
          </a:blip>
          <a:srcRect/>
          <a:stretch/>
        </p:blipFill>
        <p:spPr>
          <a:xfrm>
            <a:off x="2703705" y="761301"/>
            <a:ext cx="5732383" cy="3386197"/>
          </a:xfrm>
          <a:prstGeom prst="rect">
            <a:avLst/>
          </a:prstGeom>
          <a:noFill/>
          <a:ln>
            <a:noFill/>
          </a:ln>
        </p:spPr>
      </p:pic>
      <p:sp>
        <p:nvSpPr>
          <p:cNvPr id="491" name="Google Shape;491;p68"/>
          <p:cNvSpPr/>
          <p:nvPr/>
        </p:nvSpPr>
        <p:spPr>
          <a:xfrm>
            <a:off x="305270" y="761295"/>
            <a:ext cx="2224800" cy="3197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400">
                <a:solidFill>
                  <a:schemeClr val="dk1"/>
                </a:solidFill>
                <a:latin typeface="Calibri"/>
                <a:ea typeface="Calibri"/>
                <a:cs typeface="Calibri"/>
                <a:sym typeface="Calibri"/>
              </a:rPr>
              <a:t>Foundation High School </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 sz="1400">
                <a:solidFill>
                  <a:schemeClr val="dk1"/>
                </a:solidFill>
                <a:latin typeface="Calibri"/>
                <a:ea typeface="Calibri"/>
                <a:cs typeface="Calibri"/>
                <a:sym typeface="Calibri"/>
              </a:rPr>
              <a:t>Program </a:t>
            </a:r>
            <a:r>
              <a:rPr lang="en" sz="1400" i="1">
                <a:solidFill>
                  <a:srgbClr val="FF0000"/>
                </a:solidFill>
                <a:latin typeface="Calibri"/>
                <a:ea typeface="Calibri"/>
                <a:cs typeface="Calibri"/>
                <a:sym typeface="Calibri"/>
              </a:rPr>
              <a:t>Plus Endorsement</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 sz="1400">
                <a:solidFill>
                  <a:schemeClr val="dk1"/>
                </a:solidFill>
                <a:latin typeface="Calibri"/>
                <a:ea typeface="Calibri"/>
                <a:cs typeface="Calibri"/>
                <a:sym typeface="Calibri"/>
              </a:rPr>
              <a:t>Required Courses</a:t>
            </a:r>
            <a:endParaRPr sz="1100">
              <a:solidFill>
                <a:schemeClr val="dk1"/>
              </a:solidFill>
              <a:latin typeface="Calibri"/>
              <a:ea typeface="Calibri"/>
              <a:cs typeface="Calibri"/>
              <a:sym typeface="Calibri"/>
            </a:endParaRPr>
          </a:p>
          <a:p>
            <a:pPr marL="0" marR="0" lvl="0" indent="0" algn="ctr" rtl="0">
              <a:spcBef>
                <a:spcPts val="0"/>
              </a:spcBef>
              <a:spcAft>
                <a:spcPts val="0"/>
              </a:spcAft>
              <a:buNone/>
            </a:pPr>
            <a:r>
              <a:rPr lang="en" sz="8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English			4</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Math			3 </a:t>
            </a:r>
            <a:r>
              <a:rPr lang="en" sz="1100" i="1">
                <a:solidFill>
                  <a:srgbClr val="FF0000"/>
                </a:solidFill>
                <a:latin typeface="Calibri"/>
                <a:ea typeface="Calibri"/>
                <a:cs typeface="Calibri"/>
                <a:sym typeface="Calibri"/>
              </a:rPr>
              <a:t>+</a:t>
            </a:r>
            <a:r>
              <a:rPr lang="en" sz="1100" i="1">
                <a:solidFill>
                  <a:schemeClr val="dk1"/>
                </a:solidFill>
                <a:latin typeface="Calibri"/>
                <a:ea typeface="Calibri"/>
                <a:cs typeface="Calibri"/>
                <a:sym typeface="Calibri"/>
              </a:rPr>
              <a:t> </a:t>
            </a:r>
            <a:r>
              <a:rPr lang="en" sz="1100" i="1">
                <a:solidFill>
                  <a:srgbClr val="FF0000"/>
                </a:solidFill>
                <a:latin typeface="Calibri"/>
                <a:ea typeface="Calibri"/>
                <a:cs typeface="Calibri"/>
                <a:sym typeface="Calibri"/>
              </a:rPr>
              <a:t>1</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Science			3 </a:t>
            </a:r>
            <a:r>
              <a:rPr lang="en" sz="1100" i="1">
                <a:solidFill>
                  <a:srgbClr val="FF0000"/>
                </a:solidFill>
                <a:latin typeface="Calibri"/>
                <a:ea typeface="Calibri"/>
                <a:cs typeface="Calibri"/>
                <a:sym typeface="Calibri"/>
              </a:rPr>
              <a:t>+</a:t>
            </a:r>
            <a:r>
              <a:rPr lang="en" sz="1100">
                <a:solidFill>
                  <a:schemeClr val="dk1"/>
                </a:solidFill>
                <a:latin typeface="Calibri"/>
                <a:ea typeface="Calibri"/>
                <a:cs typeface="Calibri"/>
                <a:sym typeface="Calibri"/>
              </a:rPr>
              <a:t> </a:t>
            </a:r>
            <a:r>
              <a:rPr lang="en" sz="1100" i="1">
                <a:solidFill>
                  <a:srgbClr val="FF0000"/>
                </a:solidFill>
                <a:latin typeface="Calibri"/>
                <a:ea typeface="Calibri"/>
                <a:cs typeface="Calibri"/>
                <a:sym typeface="Calibri"/>
              </a:rPr>
              <a:t>1</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Social Studies		3</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PACE			.5</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Health			.5</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Physical Ed.		1</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Foreign Lang.		2</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Fine Arts			1</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a:solidFill>
                  <a:schemeClr val="dk1"/>
                </a:solidFill>
                <a:latin typeface="Calibri"/>
                <a:ea typeface="Calibri"/>
                <a:cs typeface="Calibri"/>
                <a:sym typeface="Calibri"/>
              </a:rPr>
              <a:t>Electives			4 </a:t>
            </a:r>
            <a:r>
              <a:rPr lang="en" sz="1100" i="1">
                <a:solidFill>
                  <a:srgbClr val="FF0000"/>
                </a:solidFill>
                <a:latin typeface="Calibri"/>
                <a:ea typeface="Calibri"/>
                <a:cs typeface="Calibri"/>
                <a:sym typeface="Calibri"/>
              </a:rPr>
              <a:t>+</a:t>
            </a:r>
            <a:r>
              <a:rPr lang="en" sz="1100" i="1">
                <a:solidFill>
                  <a:schemeClr val="dk1"/>
                </a:solidFill>
                <a:latin typeface="Calibri"/>
                <a:ea typeface="Calibri"/>
                <a:cs typeface="Calibri"/>
                <a:sym typeface="Calibri"/>
              </a:rPr>
              <a:t> </a:t>
            </a:r>
            <a:r>
              <a:rPr lang="en" sz="1100" i="1">
                <a:solidFill>
                  <a:srgbClr val="FF0000"/>
                </a:solidFill>
                <a:latin typeface="Calibri"/>
                <a:ea typeface="Calibri"/>
                <a:cs typeface="Calibri"/>
                <a:sym typeface="Calibri"/>
              </a:rPr>
              <a:t>2</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400" b="1">
                <a:solidFill>
                  <a:schemeClr val="dk1"/>
                </a:solidFill>
                <a:latin typeface="Calibri"/>
                <a:ea typeface="Calibri"/>
                <a:cs typeface="Calibri"/>
                <a:sym typeface="Calibri"/>
              </a:rPr>
              <a:t>TOTAL CREDITS	26</a:t>
            </a:r>
            <a:endParaRPr sz="11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495"/>
        <p:cNvGrpSpPr/>
        <p:nvPr/>
      </p:nvGrpSpPr>
      <p:grpSpPr>
        <a:xfrm>
          <a:off x="0" y="0"/>
          <a:ext cx="0" cy="0"/>
          <a:chOff x="0" y="0"/>
          <a:chExt cx="0" cy="0"/>
        </a:xfrm>
      </p:grpSpPr>
      <p:graphicFrame>
        <p:nvGraphicFramePr>
          <p:cNvPr id="496" name="Google Shape;496;p69"/>
          <p:cNvGraphicFramePr/>
          <p:nvPr/>
        </p:nvGraphicFramePr>
        <p:xfrm>
          <a:off x="496130" y="1031389"/>
          <a:ext cx="3000000" cy="3000000"/>
        </p:xfrm>
        <a:graphic>
          <a:graphicData uri="http://schemas.openxmlformats.org/drawingml/2006/table">
            <a:tbl>
              <a:tblPr>
                <a:noFill/>
                <a:tableStyleId>{C46BB17E-2906-4389-89B2-01380B6BD0A2}</a:tableStyleId>
              </a:tblPr>
              <a:tblGrid>
                <a:gridCol w="79125">
                  <a:extLst>
                    <a:ext uri="{9D8B030D-6E8A-4147-A177-3AD203B41FA5}">
                      <a16:colId xmlns:a16="http://schemas.microsoft.com/office/drawing/2014/main" val="20000"/>
                    </a:ext>
                  </a:extLst>
                </a:gridCol>
                <a:gridCol w="2055150">
                  <a:extLst>
                    <a:ext uri="{9D8B030D-6E8A-4147-A177-3AD203B41FA5}">
                      <a16:colId xmlns:a16="http://schemas.microsoft.com/office/drawing/2014/main" val="20001"/>
                    </a:ext>
                  </a:extLst>
                </a:gridCol>
                <a:gridCol w="1434325">
                  <a:extLst>
                    <a:ext uri="{9D8B030D-6E8A-4147-A177-3AD203B41FA5}">
                      <a16:colId xmlns:a16="http://schemas.microsoft.com/office/drawing/2014/main" val="20002"/>
                    </a:ext>
                  </a:extLst>
                </a:gridCol>
                <a:gridCol w="1402650">
                  <a:extLst>
                    <a:ext uri="{9D8B030D-6E8A-4147-A177-3AD203B41FA5}">
                      <a16:colId xmlns:a16="http://schemas.microsoft.com/office/drawing/2014/main" val="20003"/>
                    </a:ext>
                  </a:extLst>
                </a:gridCol>
                <a:gridCol w="1402650">
                  <a:extLst>
                    <a:ext uri="{9D8B030D-6E8A-4147-A177-3AD203B41FA5}">
                      <a16:colId xmlns:a16="http://schemas.microsoft.com/office/drawing/2014/main" val="20004"/>
                    </a:ext>
                  </a:extLst>
                </a:gridCol>
                <a:gridCol w="1417725">
                  <a:extLst>
                    <a:ext uri="{9D8B030D-6E8A-4147-A177-3AD203B41FA5}">
                      <a16:colId xmlns:a16="http://schemas.microsoft.com/office/drawing/2014/main" val="20005"/>
                    </a:ext>
                  </a:extLst>
                </a:gridCol>
              </a:tblGrid>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9</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Freshman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10</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Sophomore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11</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Junior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12</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Senior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IV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Algebra I</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3325">
                <a:tc gridSpan="2">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If you will take Algebra in 8</a:t>
                      </a:r>
                      <a:r>
                        <a:rPr lang="en" sz="1000" i="1" u="none" strike="noStrike" cap="none" baseline="30000">
                          <a:latin typeface="Calibri"/>
                          <a:ea typeface="Calibri"/>
                          <a:cs typeface="Calibri"/>
                          <a:sym typeface="Calibri"/>
                        </a:rPr>
                        <a:t>th</a:t>
                      </a:r>
                      <a:r>
                        <a:rPr lang="en" sz="1000" i="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3</a:t>
                      </a:r>
                      <a:r>
                        <a:rPr lang="en" sz="1000" i="1" u="none" strike="noStrike" cap="none" baseline="30000">
                          <a:solidFill>
                            <a:srgbClr val="FF0000"/>
                          </a:solidFill>
                          <a:latin typeface="Calibri"/>
                          <a:ea typeface="Calibri"/>
                          <a:cs typeface="Calibri"/>
                          <a:sym typeface="Calibri"/>
                        </a:rPr>
                        <a:t>rd</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5</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Biology (1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IPC, Chemistry or Physics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World Geography </a:t>
                      </a:r>
                      <a:r>
                        <a:rPr lang="en" sz="1000" b="1" u="sng" strike="noStrike" cap="none">
                          <a:latin typeface="Calibri"/>
                          <a:ea typeface="Calibri"/>
                          <a:cs typeface="Calibri"/>
                          <a:sym typeface="Calibri"/>
                        </a:rPr>
                        <a:t>or</a:t>
                      </a:r>
                      <a:r>
                        <a:rPr lang="en" sz="1000" u="none" strike="noStrike" cap="none">
                          <a:latin typeface="Calibri"/>
                          <a:ea typeface="Calibri"/>
                          <a:cs typeface="Calibri"/>
                          <a:sym typeface="Calibri"/>
                        </a:rPr>
                        <a:t> World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Gov’t (.5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Economics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PACE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Health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Languages other than English (2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Physical Education </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u="none" strike="noStrike" cap="none">
                          <a:latin typeface="Calibri"/>
                          <a:ea typeface="Calibri"/>
                          <a:cs typeface="Calibri"/>
                          <a:sym typeface="Calibri"/>
                        </a:rPr>
                        <a:t>(1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Fine Arts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Electives (6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497" name="Google Shape;497;p69"/>
          <p:cNvSpPr/>
          <p:nvPr/>
        </p:nvSpPr>
        <p:spPr>
          <a:xfrm>
            <a:off x="2136416" y="1799217"/>
            <a:ext cx="630989" cy="10746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498" name="Google Shape;498;p69"/>
          <p:cNvSpPr txBox="1">
            <a:spLocks noGrp="1"/>
          </p:cNvSpPr>
          <p:nvPr>
            <p:ph type="title"/>
          </p:nvPr>
        </p:nvSpPr>
        <p:spPr>
          <a:xfrm>
            <a:off x="344918" y="231961"/>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GRADUATION REQUIREMENTS</a:t>
            </a:r>
            <a:endParaRPr/>
          </a:p>
        </p:txBody>
      </p:sp>
      <p:sp>
        <p:nvSpPr>
          <p:cNvPr id="499" name="Google Shape;499;p69"/>
          <p:cNvSpPr txBox="1"/>
          <p:nvPr/>
        </p:nvSpPr>
        <p:spPr>
          <a:xfrm>
            <a:off x="344917" y="2160144"/>
            <a:ext cx="1814513" cy="2678906"/>
          </a:xfrm>
          <a:prstGeom prst="rect">
            <a:avLst/>
          </a:prstGeom>
          <a:solidFill>
            <a:srgbClr val="FFFF00"/>
          </a:solid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Foundation High School </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Program </a:t>
            </a:r>
            <a:r>
              <a:rPr lang="en" sz="900" i="1">
                <a:solidFill>
                  <a:srgbClr val="FF0000"/>
                </a:solidFill>
                <a:latin typeface="Calibri"/>
                <a:ea typeface="Calibri"/>
                <a:cs typeface="Calibri"/>
                <a:sym typeface="Calibri"/>
              </a:rPr>
              <a:t>Plus Endorsement</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Required Courses</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English			4</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Math				3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4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Science			3 </a:t>
            </a:r>
            <a:r>
              <a:rPr lang="en" sz="900" i="1">
                <a:solidFill>
                  <a:srgbClr val="FF0000"/>
                </a:solidFill>
                <a:latin typeface="Calibri"/>
                <a:ea typeface="Calibri"/>
                <a:cs typeface="Calibri"/>
                <a:sym typeface="Calibri"/>
              </a:rPr>
              <a:t>+</a:t>
            </a:r>
            <a:r>
              <a:rPr lang="en" sz="900">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Social Studies		3</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PACE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Health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Physical Ed.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Foreign Lang.		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Fine Arts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Electives	</a:t>
            </a:r>
            <a:r>
              <a:rPr lang="en" sz="1100">
                <a:solidFill>
                  <a:schemeClr val="dk1"/>
                </a:solidFill>
                <a:latin typeface="Calibri"/>
                <a:ea typeface="Calibri"/>
                <a:cs typeface="Calibri"/>
                <a:sym typeface="Calibri"/>
              </a:rPr>
              <a:t>		4 </a:t>
            </a:r>
            <a:r>
              <a:rPr lang="en" sz="1100" i="1">
                <a:solidFill>
                  <a:srgbClr val="FF0000"/>
                </a:solidFill>
                <a:latin typeface="Calibri"/>
                <a:ea typeface="Calibri"/>
                <a:cs typeface="Calibri"/>
                <a:sym typeface="Calibri"/>
              </a:rPr>
              <a:t>+</a:t>
            </a:r>
            <a:r>
              <a:rPr lang="en" sz="1100" i="1">
                <a:solidFill>
                  <a:schemeClr val="dk1"/>
                </a:solidFill>
                <a:latin typeface="Calibri"/>
                <a:ea typeface="Calibri"/>
                <a:cs typeface="Calibri"/>
                <a:sym typeface="Calibri"/>
              </a:rPr>
              <a:t> </a:t>
            </a:r>
            <a:r>
              <a:rPr lang="en" sz="1100" i="1">
                <a:solidFill>
                  <a:srgbClr val="FF0000"/>
                </a:solidFill>
                <a:latin typeface="Calibri"/>
                <a:ea typeface="Calibri"/>
                <a:cs typeface="Calibri"/>
                <a:sym typeface="Calibri"/>
              </a:rPr>
              <a:t>2</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TOTAL CREDITS		26</a:t>
            </a:r>
            <a:endParaRPr sz="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aphicFrame>
        <p:nvGraphicFramePr>
          <p:cNvPr id="504" name="Google Shape;504;p70"/>
          <p:cNvGraphicFramePr/>
          <p:nvPr/>
        </p:nvGraphicFramePr>
        <p:xfrm>
          <a:off x="496130" y="1031389"/>
          <a:ext cx="3000000" cy="3000000"/>
        </p:xfrm>
        <a:graphic>
          <a:graphicData uri="http://schemas.openxmlformats.org/drawingml/2006/table">
            <a:tbl>
              <a:tblPr>
                <a:noFill/>
                <a:tableStyleId>{C46BB17E-2906-4389-89B2-01380B6BD0A2}</a:tableStyleId>
              </a:tblPr>
              <a:tblGrid>
                <a:gridCol w="79125">
                  <a:extLst>
                    <a:ext uri="{9D8B030D-6E8A-4147-A177-3AD203B41FA5}">
                      <a16:colId xmlns:a16="http://schemas.microsoft.com/office/drawing/2014/main" val="20000"/>
                    </a:ext>
                  </a:extLst>
                </a:gridCol>
                <a:gridCol w="2055150">
                  <a:extLst>
                    <a:ext uri="{9D8B030D-6E8A-4147-A177-3AD203B41FA5}">
                      <a16:colId xmlns:a16="http://schemas.microsoft.com/office/drawing/2014/main" val="20001"/>
                    </a:ext>
                  </a:extLst>
                </a:gridCol>
                <a:gridCol w="1434325">
                  <a:extLst>
                    <a:ext uri="{9D8B030D-6E8A-4147-A177-3AD203B41FA5}">
                      <a16:colId xmlns:a16="http://schemas.microsoft.com/office/drawing/2014/main" val="20002"/>
                    </a:ext>
                  </a:extLst>
                </a:gridCol>
                <a:gridCol w="1402650">
                  <a:extLst>
                    <a:ext uri="{9D8B030D-6E8A-4147-A177-3AD203B41FA5}">
                      <a16:colId xmlns:a16="http://schemas.microsoft.com/office/drawing/2014/main" val="20003"/>
                    </a:ext>
                  </a:extLst>
                </a:gridCol>
                <a:gridCol w="1402650">
                  <a:extLst>
                    <a:ext uri="{9D8B030D-6E8A-4147-A177-3AD203B41FA5}">
                      <a16:colId xmlns:a16="http://schemas.microsoft.com/office/drawing/2014/main" val="20004"/>
                    </a:ext>
                  </a:extLst>
                </a:gridCol>
                <a:gridCol w="1417725">
                  <a:extLst>
                    <a:ext uri="{9D8B030D-6E8A-4147-A177-3AD203B41FA5}">
                      <a16:colId xmlns:a16="http://schemas.microsoft.com/office/drawing/2014/main" val="20005"/>
                    </a:ext>
                  </a:extLst>
                </a:gridCol>
              </a:tblGrid>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9</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Freshman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10</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Sophomore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11</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Junior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12</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Senior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IV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Algebra I</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3325">
                <a:tc gridSpan="2">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If you will take Algebra in 8</a:t>
                      </a:r>
                      <a:r>
                        <a:rPr lang="en" sz="1000" i="1" u="none" strike="noStrike" cap="none" baseline="30000">
                          <a:latin typeface="Calibri"/>
                          <a:ea typeface="Calibri"/>
                          <a:cs typeface="Calibri"/>
                          <a:sym typeface="Calibri"/>
                        </a:rPr>
                        <a:t>th</a:t>
                      </a:r>
                      <a:r>
                        <a:rPr lang="en" sz="1000" i="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3</a:t>
                      </a:r>
                      <a:r>
                        <a:rPr lang="en" sz="1000" i="1" u="none" strike="noStrike" cap="none" baseline="30000">
                          <a:solidFill>
                            <a:srgbClr val="FF0000"/>
                          </a:solidFill>
                          <a:latin typeface="Calibri"/>
                          <a:ea typeface="Calibri"/>
                          <a:cs typeface="Calibri"/>
                          <a:sym typeface="Calibri"/>
                        </a:rPr>
                        <a:t>rd</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5</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Biology (1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IPC, Chemistry or Physics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World Geography </a:t>
                      </a:r>
                      <a:r>
                        <a:rPr lang="en" sz="1000" b="1" u="sng" strike="noStrike" cap="none">
                          <a:latin typeface="Calibri"/>
                          <a:ea typeface="Calibri"/>
                          <a:cs typeface="Calibri"/>
                          <a:sym typeface="Calibri"/>
                        </a:rPr>
                        <a:t>or</a:t>
                      </a:r>
                      <a:r>
                        <a:rPr lang="en" sz="1000" u="none" strike="noStrike" cap="none">
                          <a:latin typeface="Calibri"/>
                          <a:ea typeface="Calibri"/>
                          <a:cs typeface="Calibri"/>
                          <a:sym typeface="Calibri"/>
                        </a:rPr>
                        <a:t> World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Gov’t (.5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Economics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PACE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Health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Languages other than English (2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Physical Education </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u="none" strike="noStrike" cap="none">
                          <a:latin typeface="Calibri"/>
                          <a:ea typeface="Calibri"/>
                          <a:cs typeface="Calibri"/>
                          <a:sym typeface="Calibri"/>
                        </a:rPr>
                        <a:t>(1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Fine Arts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Electives (6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05" name="Google Shape;505;p70"/>
          <p:cNvSpPr/>
          <p:nvPr/>
        </p:nvSpPr>
        <p:spPr>
          <a:xfrm>
            <a:off x="2136416" y="1799217"/>
            <a:ext cx="630989" cy="10746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506" name="Google Shape;506;p70"/>
          <p:cNvSpPr txBox="1">
            <a:spLocks noGrp="1"/>
          </p:cNvSpPr>
          <p:nvPr>
            <p:ph type="title"/>
          </p:nvPr>
        </p:nvSpPr>
        <p:spPr>
          <a:xfrm>
            <a:off x="344918" y="231961"/>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ENGLISH – 4 CREDITS</a:t>
            </a:r>
            <a:endParaRPr/>
          </a:p>
        </p:txBody>
      </p:sp>
      <p:sp>
        <p:nvSpPr>
          <p:cNvPr id="507" name="Google Shape;507;p70"/>
          <p:cNvSpPr txBox="1"/>
          <p:nvPr/>
        </p:nvSpPr>
        <p:spPr>
          <a:xfrm>
            <a:off x="344917" y="2160144"/>
            <a:ext cx="1814513" cy="2678906"/>
          </a:xfrm>
          <a:prstGeom prst="rect">
            <a:avLst/>
          </a:prstGeom>
          <a:solidFill>
            <a:srgbClr val="FFFF00"/>
          </a:solid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Foundation High School </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Program </a:t>
            </a:r>
            <a:r>
              <a:rPr lang="en" sz="900" i="1">
                <a:solidFill>
                  <a:srgbClr val="FF0000"/>
                </a:solidFill>
                <a:latin typeface="Calibri"/>
                <a:ea typeface="Calibri"/>
                <a:cs typeface="Calibri"/>
                <a:sym typeface="Calibri"/>
              </a:rPr>
              <a:t>Plus Endorsement</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Required Courses</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English			4</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Math				3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Science			3 </a:t>
            </a:r>
            <a:r>
              <a:rPr lang="en" sz="900" i="1">
                <a:solidFill>
                  <a:srgbClr val="FF0000"/>
                </a:solidFill>
                <a:latin typeface="Calibri"/>
                <a:ea typeface="Calibri"/>
                <a:cs typeface="Calibri"/>
                <a:sym typeface="Calibri"/>
              </a:rPr>
              <a:t>+</a:t>
            </a:r>
            <a:r>
              <a:rPr lang="en" sz="900">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Social Studies		3</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PACE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Health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Physical Ed.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Foreign Lang.		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Fine Arts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Electives			4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b="1">
                <a:solidFill>
                  <a:schemeClr val="dk1"/>
                </a:solidFill>
                <a:latin typeface="Calibri"/>
                <a:ea typeface="Calibri"/>
                <a:cs typeface="Calibri"/>
                <a:sym typeface="Calibri"/>
              </a:rPr>
              <a:t>TOTAL CREDITS		26</a:t>
            </a:r>
            <a:endParaRPr sz="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graphicFrame>
        <p:nvGraphicFramePr>
          <p:cNvPr id="512" name="Google Shape;512;p71"/>
          <p:cNvGraphicFramePr/>
          <p:nvPr/>
        </p:nvGraphicFramePr>
        <p:xfrm>
          <a:off x="496130" y="1031389"/>
          <a:ext cx="3000000" cy="3000000"/>
        </p:xfrm>
        <a:graphic>
          <a:graphicData uri="http://schemas.openxmlformats.org/drawingml/2006/table">
            <a:tbl>
              <a:tblPr>
                <a:noFill/>
                <a:tableStyleId>{C46BB17E-2906-4389-89B2-01380B6BD0A2}</a:tableStyleId>
              </a:tblPr>
              <a:tblGrid>
                <a:gridCol w="79125">
                  <a:extLst>
                    <a:ext uri="{9D8B030D-6E8A-4147-A177-3AD203B41FA5}">
                      <a16:colId xmlns:a16="http://schemas.microsoft.com/office/drawing/2014/main" val="20000"/>
                    </a:ext>
                  </a:extLst>
                </a:gridCol>
                <a:gridCol w="2055150">
                  <a:extLst>
                    <a:ext uri="{9D8B030D-6E8A-4147-A177-3AD203B41FA5}">
                      <a16:colId xmlns:a16="http://schemas.microsoft.com/office/drawing/2014/main" val="20001"/>
                    </a:ext>
                  </a:extLst>
                </a:gridCol>
                <a:gridCol w="1434325">
                  <a:extLst>
                    <a:ext uri="{9D8B030D-6E8A-4147-A177-3AD203B41FA5}">
                      <a16:colId xmlns:a16="http://schemas.microsoft.com/office/drawing/2014/main" val="20002"/>
                    </a:ext>
                  </a:extLst>
                </a:gridCol>
                <a:gridCol w="1402650">
                  <a:extLst>
                    <a:ext uri="{9D8B030D-6E8A-4147-A177-3AD203B41FA5}">
                      <a16:colId xmlns:a16="http://schemas.microsoft.com/office/drawing/2014/main" val="20003"/>
                    </a:ext>
                  </a:extLst>
                </a:gridCol>
                <a:gridCol w="1402650">
                  <a:extLst>
                    <a:ext uri="{9D8B030D-6E8A-4147-A177-3AD203B41FA5}">
                      <a16:colId xmlns:a16="http://schemas.microsoft.com/office/drawing/2014/main" val="20004"/>
                    </a:ext>
                  </a:extLst>
                </a:gridCol>
                <a:gridCol w="1417725">
                  <a:extLst>
                    <a:ext uri="{9D8B030D-6E8A-4147-A177-3AD203B41FA5}">
                      <a16:colId xmlns:a16="http://schemas.microsoft.com/office/drawing/2014/main" val="20005"/>
                    </a:ext>
                  </a:extLst>
                </a:gridCol>
              </a:tblGrid>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9</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Freshman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10</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Sophomore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11</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Junior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12</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Senior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IV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Algebra I</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183325">
                <a:tc gridSpan="2">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If you will take Algebra in 8</a:t>
                      </a:r>
                      <a:r>
                        <a:rPr lang="en" sz="1000" i="1" u="none" strike="noStrike" cap="none" baseline="30000">
                          <a:latin typeface="Calibri"/>
                          <a:ea typeface="Calibri"/>
                          <a:cs typeface="Calibri"/>
                          <a:sym typeface="Calibri"/>
                        </a:rPr>
                        <a:t>th</a:t>
                      </a:r>
                      <a:r>
                        <a:rPr lang="en" sz="1000" i="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3</a:t>
                      </a:r>
                      <a:r>
                        <a:rPr lang="en" sz="1000" i="1" u="none" strike="noStrike" cap="none" baseline="30000">
                          <a:solidFill>
                            <a:srgbClr val="FF0000"/>
                          </a:solidFill>
                          <a:latin typeface="Calibri"/>
                          <a:ea typeface="Calibri"/>
                          <a:cs typeface="Calibri"/>
                          <a:sym typeface="Calibri"/>
                        </a:rPr>
                        <a:t>rd</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5</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3"/>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Biology (1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IPC, Chemistry or Physics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World Geography </a:t>
                      </a:r>
                      <a:r>
                        <a:rPr lang="en" sz="1000" b="1" u="sng" strike="noStrike" cap="none">
                          <a:latin typeface="Calibri"/>
                          <a:ea typeface="Calibri"/>
                          <a:cs typeface="Calibri"/>
                          <a:sym typeface="Calibri"/>
                        </a:rPr>
                        <a:t>or</a:t>
                      </a:r>
                      <a:r>
                        <a:rPr lang="en" sz="1000" u="none" strike="noStrike" cap="none">
                          <a:latin typeface="Calibri"/>
                          <a:ea typeface="Calibri"/>
                          <a:cs typeface="Calibri"/>
                          <a:sym typeface="Calibri"/>
                        </a:rPr>
                        <a:t> World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Gov’t (.5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Economics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PACE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Health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Languages other than English (2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Physical Education </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u="none" strike="noStrike" cap="none">
                          <a:latin typeface="Calibri"/>
                          <a:ea typeface="Calibri"/>
                          <a:cs typeface="Calibri"/>
                          <a:sym typeface="Calibri"/>
                        </a:rPr>
                        <a:t>(1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Fine Arts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Electives (6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13" name="Google Shape;513;p71"/>
          <p:cNvSpPr/>
          <p:nvPr/>
        </p:nvSpPr>
        <p:spPr>
          <a:xfrm>
            <a:off x="2136416" y="1799217"/>
            <a:ext cx="630989" cy="10746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514" name="Google Shape;514;p71"/>
          <p:cNvSpPr txBox="1">
            <a:spLocks noGrp="1"/>
          </p:cNvSpPr>
          <p:nvPr>
            <p:ph type="title"/>
          </p:nvPr>
        </p:nvSpPr>
        <p:spPr>
          <a:xfrm>
            <a:off x="344918" y="231961"/>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MATH – 4 CREDITS</a:t>
            </a:r>
            <a:endParaRPr/>
          </a:p>
        </p:txBody>
      </p:sp>
      <p:sp>
        <p:nvSpPr>
          <p:cNvPr id="515" name="Google Shape;515;p71"/>
          <p:cNvSpPr txBox="1"/>
          <p:nvPr/>
        </p:nvSpPr>
        <p:spPr>
          <a:xfrm>
            <a:off x="344917" y="2160144"/>
            <a:ext cx="1814513" cy="2678906"/>
          </a:xfrm>
          <a:prstGeom prst="rect">
            <a:avLst/>
          </a:prstGeom>
          <a:solidFill>
            <a:srgbClr val="FFFF00"/>
          </a:solid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Foundation High School </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Program </a:t>
            </a:r>
            <a:r>
              <a:rPr lang="en" sz="900" i="1">
                <a:solidFill>
                  <a:srgbClr val="FF0000"/>
                </a:solidFill>
                <a:latin typeface="Calibri"/>
                <a:ea typeface="Calibri"/>
                <a:cs typeface="Calibri"/>
                <a:sym typeface="Calibri"/>
              </a:rPr>
              <a:t>Plus Endorsement</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Required Courses</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English			4</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Math				3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Science			3 </a:t>
            </a:r>
            <a:r>
              <a:rPr lang="en" sz="900" i="1">
                <a:solidFill>
                  <a:srgbClr val="FF0000"/>
                </a:solidFill>
                <a:latin typeface="Calibri"/>
                <a:ea typeface="Calibri"/>
                <a:cs typeface="Calibri"/>
                <a:sym typeface="Calibri"/>
              </a:rPr>
              <a:t>+</a:t>
            </a:r>
            <a:r>
              <a:rPr lang="en" sz="900">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Social Studies		3</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PACE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Health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Physical Ed.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Foreign Lang.		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Fine Arts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Electives		</a:t>
            </a:r>
            <a:r>
              <a:rPr lang="en" sz="1100">
                <a:solidFill>
                  <a:schemeClr val="dk1"/>
                </a:solidFill>
                <a:latin typeface="Calibri"/>
                <a:ea typeface="Calibri"/>
                <a:cs typeface="Calibri"/>
                <a:sym typeface="Calibri"/>
              </a:rPr>
              <a:t>	4 </a:t>
            </a:r>
            <a:r>
              <a:rPr lang="en" sz="1100" i="1">
                <a:solidFill>
                  <a:srgbClr val="FF0000"/>
                </a:solidFill>
                <a:latin typeface="Calibri"/>
                <a:ea typeface="Calibri"/>
                <a:cs typeface="Calibri"/>
                <a:sym typeface="Calibri"/>
              </a:rPr>
              <a:t>+</a:t>
            </a:r>
            <a:r>
              <a:rPr lang="en" sz="1100" i="1">
                <a:solidFill>
                  <a:schemeClr val="dk1"/>
                </a:solidFill>
                <a:latin typeface="Calibri"/>
                <a:ea typeface="Calibri"/>
                <a:cs typeface="Calibri"/>
                <a:sym typeface="Calibri"/>
              </a:rPr>
              <a:t> </a:t>
            </a:r>
            <a:r>
              <a:rPr lang="en" sz="1100" i="1">
                <a:solidFill>
                  <a:srgbClr val="FF0000"/>
                </a:solidFill>
                <a:latin typeface="Calibri"/>
                <a:ea typeface="Calibri"/>
                <a:cs typeface="Calibri"/>
                <a:sym typeface="Calibri"/>
              </a:rPr>
              <a:t>2</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TOTAL CREDITS		26</a:t>
            </a:r>
            <a:endParaRPr sz="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489562" y="262073"/>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Enjoy the Ride!</a:t>
            </a:r>
            <a:endParaRPr/>
          </a:p>
        </p:txBody>
      </p:sp>
      <p:sp>
        <p:nvSpPr>
          <p:cNvPr id="225" name="Google Shape;225;p36"/>
          <p:cNvSpPr txBox="1">
            <a:spLocks noGrp="1"/>
          </p:cNvSpPr>
          <p:nvPr>
            <p:ph type="body" idx="1"/>
          </p:nvPr>
        </p:nvSpPr>
        <p:spPr>
          <a:xfrm>
            <a:off x="2060925" y="1252385"/>
            <a:ext cx="6656700" cy="2568900"/>
          </a:xfrm>
          <a:prstGeom prst="rect">
            <a:avLst/>
          </a:prstGeom>
          <a:noFill/>
          <a:ln>
            <a:noFill/>
          </a:ln>
        </p:spPr>
        <p:txBody>
          <a:bodyPr spcFirstLastPara="1" wrap="square" lIns="68575" tIns="34275" rIns="68575" bIns="34275" anchor="ctr" anchorCtr="0">
            <a:normAutofit lnSpcReduction="10000"/>
          </a:bodyPr>
          <a:lstStyle/>
          <a:p>
            <a:pPr marL="177800" lvl="0" indent="-234950" algn="l" rtl="0">
              <a:lnSpc>
                <a:spcPct val="100000"/>
              </a:lnSpc>
              <a:spcBef>
                <a:spcPts val="0"/>
              </a:spcBef>
              <a:spcAft>
                <a:spcPts val="0"/>
              </a:spcAft>
              <a:buClr>
                <a:schemeClr val="dk1"/>
              </a:buClr>
              <a:buSzPts val="3700"/>
              <a:buChar char="•"/>
            </a:pPr>
            <a:r>
              <a:rPr lang="en" sz="2300" b="1">
                <a:latin typeface="Tahoma"/>
                <a:ea typeface="Tahoma"/>
                <a:cs typeface="Tahoma"/>
                <a:sym typeface="Tahoma"/>
              </a:rPr>
              <a:t>Family dinners</a:t>
            </a:r>
            <a:endParaRPr sz="2300" b="1">
              <a:latin typeface="Tahoma"/>
              <a:ea typeface="Tahoma"/>
              <a:cs typeface="Tahoma"/>
              <a:sym typeface="Tahoma"/>
            </a:endParaRPr>
          </a:p>
          <a:p>
            <a:pPr marL="177800" lvl="0" indent="-146050" algn="l" rtl="0">
              <a:lnSpc>
                <a:spcPct val="100000"/>
              </a:lnSpc>
              <a:spcBef>
                <a:spcPts val="0"/>
              </a:spcBef>
              <a:spcAft>
                <a:spcPts val="0"/>
              </a:spcAft>
              <a:buClr>
                <a:schemeClr val="dk1"/>
              </a:buClr>
              <a:buSzPts val="2300"/>
              <a:buFont typeface="Tahoma"/>
              <a:buChar char="•"/>
            </a:pPr>
            <a:r>
              <a:rPr lang="en" sz="2300" b="1">
                <a:latin typeface="Tahoma"/>
                <a:ea typeface="Tahoma"/>
                <a:cs typeface="Tahoma"/>
                <a:sym typeface="Tahoma"/>
              </a:rPr>
              <a:t>Family game night</a:t>
            </a:r>
            <a:endParaRPr sz="2300" b="1">
              <a:latin typeface="Tahoma"/>
              <a:ea typeface="Tahoma"/>
              <a:cs typeface="Tahoma"/>
              <a:sym typeface="Tahoma"/>
            </a:endParaRPr>
          </a:p>
          <a:p>
            <a:pPr marL="177800" lvl="0" indent="-146050" algn="l" rtl="0">
              <a:lnSpc>
                <a:spcPct val="100000"/>
              </a:lnSpc>
              <a:spcBef>
                <a:spcPts val="0"/>
              </a:spcBef>
              <a:spcAft>
                <a:spcPts val="0"/>
              </a:spcAft>
              <a:buClr>
                <a:schemeClr val="dk1"/>
              </a:buClr>
              <a:buSzPts val="2300"/>
              <a:buFont typeface="Tahoma"/>
              <a:buChar char="•"/>
            </a:pPr>
            <a:r>
              <a:rPr lang="en" sz="2300" b="1">
                <a:latin typeface="Tahoma"/>
                <a:ea typeface="Tahoma"/>
                <a:cs typeface="Tahoma"/>
                <a:sym typeface="Tahoma"/>
              </a:rPr>
              <a:t>Check those phones</a:t>
            </a:r>
            <a:endParaRPr sz="2300" b="1">
              <a:latin typeface="Tahoma"/>
              <a:ea typeface="Tahoma"/>
              <a:cs typeface="Tahoma"/>
              <a:sym typeface="Tahoma"/>
            </a:endParaRPr>
          </a:p>
          <a:p>
            <a:pPr marL="177800" lvl="0" indent="-146050" algn="l" rtl="0">
              <a:lnSpc>
                <a:spcPct val="100000"/>
              </a:lnSpc>
              <a:spcBef>
                <a:spcPts val="0"/>
              </a:spcBef>
              <a:spcAft>
                <a:spcPts val="0"/>
              </a:spcAft>
              <a:buClr>
                <a:schemeClr val="dk1"/>
              </a:buClr>
              <a:buSzPts val="2300"/>
              <a:buFont typeface="Tahoma"/>
              <a:buChar char="•"/>
            </a:pPr>
            <a:r>
              <a:rPr lang="en" sz="2300" b="1">
                <a:latin typeface="Tahoma"/>
                <a:ea typeface="Tahoma"/>
                <a:cs typeface="Tahoma"/>
                <a:sym typeface="Tahoma"/>
              </a:rPr>
              <a:t>Social media usage</a:t>
            </a:r>
            <a:endParaRPr sz="2300" b="1">
              <a:latin typeface="Tahoma"/>
              <a:ea typeface="Tahoma"/>
              <a:cs typeface="Tahoma"/>
              <a:sym typeface="Tahoma"/>
            </a:endParaRPr>
          </a:p>
          <a:p>
            <a:pPr marL="177800" lvl="0" indent="-146050" algn="l" rtl="0">
              <a:lnSpc>
                <a:spcPct val="100000"/>
              </a:lnSpc>
              <a:spcBef>
                <a:spcPts val="0"/>
              </a:spcBef>
              <a:spcAft>
                <a:spcPts val="0"/>
              </a:spcAft>
              <a:buClr>
                <a:schemeClr val="dk1"/>
              </a:buClr>
              <a:buSzPts val="2300"/>
              <a:buFont typeface="Tahoma"/>
              <a:buChar char="•"/>
            </a:pPr>
            <a:r>
              <a:rPr lang="en" sz="2300" b="1">
                <a:latin typeface="Tahoma"/>
                <a:ea typeface="Tahoma"/>
                <a:cs typeface="Tahoma"/>
                <a:sym typeface="Tahoma"/>
              </a:rPr>
              <a:t>Balance </a:t>
            </a:r>
            <a:endParaRPr sz="2300" b="1">
              <a:latin typeface="Tahoma"/>
              <a:ea typeface="Tahoma"/>
              <a:cs typeface="Tahoma"/>
              <a:sym typeface="Tahoma"/>
            </a:endParaRPr>
          </a:p>
          <a:p>
            <a:pPr marL="177800" lvl="0" indent="-146050" algn="l" rtl="0">
              <a:lnSpc>
                <a:spcPct val="100000"/>
              </a:lnSpc>
              <a:spcBef>
                <a:spcPts val="0"/>
              </a:spcBef>
              <a:spcAft>
                <a:spcPts val="0"/>
              </a:spcAft>
              <a:buClr>
                <a:schemeClr val="dk1"/>
              </a:buClr>
              <a:buSzPts val="2300"/>
              <a:buFont typeface="Tahoma"/>
              <a:buChar char="•"/>
            </a:pPr>
            <a:r>
              <a:rPr lang="en" sz="2300" b="1">
                <a:latin typeface="Tahoma"/>
                <a:ea typeface="Tahoma"/>
                <a:cs typeface="Tahoma"/>
                <a:sym typeface="Tahoma"/>
              </a:rPr>
              <a:t>College applications are more than GPA</a:t>
            </a:r>
            <a:endParaRPr sz="2300" b="1">
              <a:latin typeface="Tahoma"/>
              <a:ea typeface="Tahoma"/>
              <a:cs typeface="Tahoma"/>
              <a:sym typeface="Tahoma"/>
            </a:endParaRPr>
          </a:p>
          <a:p>
            <a:pPr marL="177800" lvl="0" indent="-146050" algn="l" rtl="0">
              <a:lnSpc>
                <a:spcPct val="100000"/>
              </a:lnSpc>
              <a:spcBef>
                <a:spcPts val="0"/>
              </a:spcBef>
              <a:spcAft>
                <a:spcPts val="0"/>
              </a:spcAft>
              <a:buClr>
                <a:srgbClr val="0F0F0F"/>
              </a:buClr>
              <a:buSzPts val="2300"/>
              <a:buFont typeface="Tahoma"/>
              <a:buChar char="•"/>
            </a:pPr>
            <a:r>
              <a:rPr lang="en" sz="2300" b="1">
                <a:solidFill>
                  <a:srgbClr val="0F0F0F"/>
                </a:solidFill>
                <a:latin typeface="Tahoma"/>
                <a:ea typeface="Tahoma"/>
                <a:cs typeface="Tahoma"/>
                <a:sym typeface="Tahoma"/>
              </a:rPr>
              <a:t>Your children are only children once</a:t>
            </a:r>
            <a:endParaRPr sz="2300" b="1">
              <a:solidFill>
                <a:srgbClr val="0F0F0F"/>
              </a:solidFill>
              <a:latin typeface="Tahoma"/>
              <a:ea typeface="Tahoma"/>
              <a:cs typeface="Tahoma"/>
              <a:sym typeface="Tahoma"/>
            </a:endParaRPr>
          </a:p>
        </p:txBody>
      </p:sp>
      <p:pic>
        <p:nvPicPr>
          <p:cNvPr id="226" name="Google Shape;226;p36"/>
          <p:cNvPicPr preferRelativeResize="0"/>
          <p:nvPr/>
        </p:nvPicPr>
        <p:blipFill>
          <a:blip r:embed="rId3">
            <a:alphaModFix/>
          </a:blip>
          <a:stretch>
            <a:fillRect/>
          </a:stretch>
        </p:blipFill>
        <p:spPr>
          <a:xfrm>
            <a:off x="152400" y="1278447"/>
            <a:ext cx="1756126" cy="24476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aphicFrame>
        <p:nvGraphicFramePr>
          <p:cNvPr id="520" name="Google Shape;520;p72"/>
          <p:cNvGraphicFramePr/>
          <p:nvPr/>
        </p:nvGraphicFramePr>
        <p:xfrm>
          <a:off x="496130" y="1031389"/>
          <a:ext cx="3000000" cy="3000000"/>
        </p:xfrm>
        <a:graphic>
          <a:graphicData uri="http://schemas.openxmlformats.org/drawingml/2006/table">
            <a:tbl>
              <a:tblPr>
                <a:noFill/>
                <a:tableStyleId>{C46BB17E-2906-4389-89B2-01380B6BD0A2}</a:tableStyleId>
              </a:tblPr>
              <a:tblGrid>
                <a:gridCol w="79125">
                  <a:extLst>
                    <a:ext uri="{9D8B030D-6E8A-4147-A177-3AD203B41FA5}">
                      <a16:colId xmlns:a16="http://schemas.microsoft.com/office/drawing/2014/main" val="20000"/>
                    </a:ext>
                  </a:extLst>
                </a:gridCol>
                <a:gridCol w="2055150">
                  <a:extLst>
                    <a:ext uri="{9D8B030D-6E8A-4147-A177-3AD203B41FA5}">
                      <a16:colId xmlns:a16="http://schemas.microsoft.com/office/drawing/2014/main" val="20001"/>
                    </a:ext>
                  </a:extLst>
                </a:gridCol>
                <a:gridCol w="1434325">
                  <a:extLst>
                    <a:ext uri="{9D8B030D-6E8A-4147-A177-3AD203B41FA5}">
                      <a16:colId xmlns:a16="http://schemas.microsoft.com/office/drawing/2014/main" val="20002"/>
                    </a:ext>
                  </a:extLst>
                </a:gridCol>
                <a:gridCol w="1402650">
                  <a:extLst>
                    <a:ext uri="{9D8B030D-6E8A-4147-A177-3AD203B41FA5}">
                      <a16:colId xmlns:a16="http://schemas.microsoft.com/office/drawing/2014/main" val="20003"/>
                    </a:ext>
                  </a:extLst>
                </a:gridCol>
                <a:gridCol w="1402650">
                  <a:extLst>
                    <a:ext uri="{9D8B030D-6E8A-4147-A177-3AD203B41FA5}">
                      <a16:colId xmlns:a16="http://schemas.microsoft.com/office/drawing/2014/main" val="20004"/>
                    </a:ext>
                  </a:extLst>
                </a:gridCol>
                <a:gridCol w="1417725">
                  <a:extLst>
                    <a:ext uri="{9D8B030D-6E8A-4147-A177-3AD203B41FA5}">
                      <a16:colId xmlns:a16="http://schemas.microsoft.com/office/drawing/2014/main" val="20005"/>
                    </a:ext>
                  </a:extLst>
                </a:gridCol>
              </a:tblGrid>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9</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Freshman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10</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Sophomore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11</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Junior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12</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Senior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IV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Algebra I</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3325">
                <a:tc gridSpan="2">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If you will take Algebra in 8</a:t>
                      </a:r>
                      <a:r>
                        <a:rPr lang="en" sz="1000" i="1" u="none" strike="noStrike" cap="none" baseline="30000">
                          <a:latin typeface="Calibri"/>
                          <a:ea typeface="Calibri"/>
                          <a:cs typeface="Calibri"/>
                          <a:sym typeface="Calibri"/>
                        </a:rPr>
                        <a:t>th</a:t>
                      </a:r>
                      <a:r>
                        <a:rPr lang="en" sz="1000" i="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3</a:t>
                      </a:r>
                      <a:r>
                        <a:rPr lang="en" sz="1000" i="1" u="none" strike="noStrike" cap="none" baseline="30000">
                          <a:solidFill>
                            <a:srgbClr val="FF0000"/>
                          </a:solidFill>
                          <a:latin typeface="Calibri"/>
                          <a:ea typeface="Calibri"/>
                          <a:cs typeface="Calibri"/>
                          <a:sym typeface="Calibri"/>
                        </a:rPr>
                        <a:t>rd</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5</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Biology (1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IPC, Chemistry or Physics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4"/>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World Geography </a:t>
                      </a:r>
                      <a:r>
                        <a:rPr lang="en" sz="1000" b="1" u="sng" strike="noStrike" cap="none">
                          <a:latin typeface="Calibri"/>
                          <a:ea typeface="Calibri"/>
                          <a:cs typeface="Calibri"/>
                          <a:sym typeface="Calibri"/>
                        </a:rPr>
                        <a:t>or</a:t>
                      </a:r>
                      <a:r>
                        <a:rPr lang="en" sz="1000" u="none" strike="noStrike" cap="none">
                          <a:latin typeface="Calibri"/>
                          <a:ea typeface="Calibri"/>
                          <a:cs typeface="Calibri"/>
                          <a:sym typeface="Calibri"/>
                        </a:rPr>
                        <a:t> World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Gov’t (.5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Economics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PACE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Health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Languages other than English (2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Physical Education </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u="none" strike="noStrike" cap="none">
                          <a:latin typeface="Calibri"/>
                          <a:ea typeface="Calibri"/>
                          <a:cs typeface="Calibri"/>
                          <a:sym typeface="Calibri"/>
                        </a:rPr>
                        <a:t>(1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Fine Arts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Electives (6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21" name="Google Shape;521;p72"/>
          <p:cNvSpPr/>
          <p:nvPr/>
        </p:nvSpPr>
        <p:spPr>
          <a:xfrm>
            <a:off x="2136416" y="1799217"/>
            <a:ext cx="630989" cy="10746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522" name="Google Shape;522;p72"/>
          <p:cNvSpPr txBox="1">
            <a:spLocks noGrp="1"/>
          </p:cNvSpPr>
          <p:nvPr>
            <p:ph type="title"/>
          </p:nvPr>
        </p:nvSpPr>
        <p:spPr>
          <a:xfrm>
            <a:off x="344918" y="231961"/>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SCIENCE – 4 CREDITS</a:t>
            </a:r>
            <a:endParaRPr/>
          </a:p>
        </p:txBody>
      </p:sp>
      <p:sp>
        <p:nvSpPr>
          <p:cNvPr id="523" name="Google Shape;523;p72"/>
          <p:cNvSpPr txBox="1"/>
          <p:nvPr/>
        </p:nvSpPr>
        <p:spPr>
          <a:xfrm>
            <a:off x="344917" y="2160144"/>
            <a:ext cx="1814513" cy="2678906"/>
          </a:xfrm>
          <a:prstGeom prst="rect">
            <a:avLst/>
          </a:prstGeom>
          <a:solidFill>
            <a:srgbClr val="FFFF00"/>
          </a:solid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Foundation High School </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Program </a:t>
            </a:r>
            <a:r>
              <a:rPr lang="en" sz="900" i="1">
                <a:solidFill>
                  <a:srgbClr val="FF0000"/>
                </a:solidFill>
                <a:latin typeface="Calibri"/>
                <a:ea typeface="Calibri"/>
                <a:cs typeface="Calibri"/>
                <a:sym typeface="Calibri"/>
              </a:rPr>
              <a:t>Plus Endorsement</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Required Courses</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English			4</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Math				3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Science			3 </a:t>
            </a:r>
            <a:r>
              <a:rPr lang="en" sz="900" i="1">
                <a:solidFill>
                  <a:srgbClr val="FF0000"/>
                </a:solidFill>
                <a:latin typeface="Calibri"/>
                <a:ea typeface="Calibri"/>
                <a:cs typeface="Calibri"/>
                <a:sym typeface="Calibri"/>
              </a:rPr>
              <a:t>+</a:t>
            </a:r>
            <a:r>
              <a:rPr lang="en" sz="900">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Social Studies		3</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PACE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Health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Physical Ed.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Foreign Lang.		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Fine Arts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Electives		</a:t>
            </a:r>
            <a:r>
              <a:rPr lang="en" sz="1100">
                <a:solidFill>
                  <a:schemeClr val="dk1"/>
                </a:solidFill>
                <a:latin typeface="Calibri"/>
                <a:ea typeface="Calibri"/>
                <a:cs typeface="Calibri"/>
                <a:sym typeface="Calibri"/>
              </a:rPr>
              <a:t>	4 </a:t>
            </a:r>
            <a:r>
              <a:rPr lang="en" sz="1100" i="1">
                <a:solidFill>
                  <a:srgbClr val="FF0000"/>
                </a:solidFill>
                <a:latin typeface="Calibri"/>
                <a:ea typeface="Calibri"/>
                <a:cs typeface="Calibri"/>
                <a:sym typeface="Calibri"/>
              </a:rPr>
              <a:t>+</a:t>
            </a:r>
            <a:r>
              <a:rPr lang="en" sz="1100" i="1">
                <a:solidFill>
                  <a:schemeClr val="dk1"/>
                </a:solidFill>
                <a:latin typeface="Calibri"/>
                <a:ea typeface="Calibri"/>
                <a:cs typeface="Calibri"/>
                <a:sym typeface="Calibri"/>
              </a:rPr>
              <a:t> </a:t>
            </a:r>
            <a:r>
              <a:rPr lang="en" sz="1100" i="1">
                <a:solidFill>
                  <a:srgbClr val="FF0000"/>
                </a:solidFill>
                <a:latin typeface="Calibri"/>
                <a:ea typeface="Calibri"/>
                <a:cs typeface="Calibri"/>
                <a:sym typeface="Calibri"/>
              </a:rPr>
              <a:t>2</a:t>
            </a: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 sz="1100" b="1">
                <a:solidFill>
                  <a:schemeClr val="dk1"/>
                </a:solidFill>
                <a:latin typeface="Calibri"/>
                <a:ea typeface="Calibri"/>
                <a:cs typeface="Calibri"/>
                <a:sym typeface="Calibri"/>
              </a:rPr>
              <a:t>TOTAL CREDITS		26</a:t>
            </a:r>
            <a:endParaRPr sz="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aphicFrame>
        <p:nvGraphicFramePr>
          <p:cNvPr id="528" name="Google Shape;528;p73"/>
          <p:cNvGraphicFramePr/>
          <p:nvPr/>
        </p:nvGraphicFramePr>
        <p:xfrm>
          <a:off x="496130" y="1031389"/>
          <a:ext cx="3000000" cy="3000000"/>
        </p:xfrm>
        <a:graphic>
          <a:graphicData uri="http://schemas.openxmlformats.org/drawingml/2006/table">
            <a:tbl>
              <a:tblPr>
                <a:noFill/>
                <a:tableStyleId>{C46BB17E-2906-4389-89B2-01380B6BD0A2}</a:tableStyleId>
              </a:tblPr>
              <a:tblGrid>
                <a:gridCol w="79125">
                  <a:extLst>
                    <a:ext uri="{9D8B030D-6E8A-4147-A177-3AD203B41FA5}">
                      <a16:colId xmlns:a16="http://schemas.microsoft.com/office/drawing/2014/main" val="20000"/>
                    </a:ext>
                  </a:extLst>
                </a:gridCol>
                <a:gridCol w="2055150">
                  <a:extLst>
                    <a:ext uri="{9D8B030D-6E8A-4147-A177-3AD203B41FA5}">
                      <a16:colId xmlns:a16="http://schemas.microsoft.com/office/drawing/2014/main" val="20001"/>
                    </a:ext>
                  </a:extLst>
                </a:gridCol>
                <a:gridCol w="1434325">
                  <a:extLst>
                    <a:ext uri="{9D8B030D-6E8A-4147-A177-3AD203B41FA5}">
                      <a16:colId xmlns:a16="http://schemas.microsoft.com/office/drawing/2014/main" val="20002"/>
                    </a:ext>
                  </a:extLst>
                </a:gridCol>
                <a:gridCol w="1402650">
                  <a:extLst>
                    <a:ext uri="{9D8B030D-6E8A-4147-A177-3AD203B41FA5}">
                      <a16:colId xmlns:a16="http://schemas.microsoft.com/office/drawing/2014/main" val="20003"/>
                    </a:ext>
                  </a:extLst>
                </a:gridCol>
                <a:gridCol w="1402650">
                  <a:extLst>
                    <a:ext uri="{9D8B030D-6E8A-4147-A177-3AD203B41FA5}">
                      <a16:colId xmlns:a16="http://schemas.microsoft.com/office/drawing/2014/main" val="20004"/>
                    </a:ext>
                  </a:extLst>
                </a:gridCol>
                <a:gridCol w="1417725">
                  <a:extLst>
                    <a:ext uri="{9D8B030D-6E8A-4147-A177-3AD203B41FA5}">
                      <a16:colId xmlns:a16="http://schemas.microsoft.com/office/drawing/2014/main" val="20005"/>
                    </a:ext>
                  </a:extLst>
                </a:gridCol>
              </a:tblGrid>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9</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Freshman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10</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Sophomore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11</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Junior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12</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Senior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IV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Algebra I</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3325">
                <a:tc gridSpan="2">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If you will take Algebra in 8</a:t>
                      </a:r>
                      <a:r>
                        <a:rPr lang="en" sz="1000" i="1" u="none" strike="noStrike" cap="none" baseline="30000">
                          <a:latin typeface="Calibri"/>
                          <a:ea typeface="Calibri"/>
                          <a:cs typeface="Calibri"/>
                          <a:sym typeface="Calibri"/>
                        </a:rPr>
                        <a:t>th</a:t>
                      </a:r>
                      <a:r>
                        <a:rPr lang="en" sz="1000" i="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3</a:t>
                      </a:r>
                      <a:r>
                        <a:rPr lang="en" sz="1000" i="1" u="none" strike="noStrike" cap="none" baseline="30000">
                          <a:solidFill>
                            <a:srgbClr val="FF0000"/>
                          </a:solidFill>
                          <a:latin typeface="Calibri"/>
                          <a:ea typeface="Calibri"/>
                          <a:cs typeface="Calibri"/>
                          <a:sym typeface="Calibri"/>
                        </a:rPr>
                        <a:t>rd</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5</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Biology (1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IPC, Chemistry or Physics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World Geography </a:t>
                      </a:r>
                      <a:r>
                        <a:rPr lang="en" sz="1000" b="1" u="sng" strike="noStrike" cap="none">
                          <a:latin typeface="Calibri"/>
                          <a:ea typeface="Calibri"/>
                          <a:cs typeface="Calibri"/>
                          <a:sym typeface="Calibri"/>
                        </a:rPr>
                        <a:t>or</a:t>
                      </a:r>
                      <a:r>
                        <a:rPr lang="en" sz="1000" u="none" strike="noStrike" cap="none">
                          <a:latin typeface="Calibri"/>
                          <a:ea typeface="Calibri"/>
                          <a:cs typeface="Calibri"/>
                          <a:sym typeface="Calibri"/>
                        </a:rPr>
                        <a:t> World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Gov’t (.5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Economics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PACE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Health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Languages other than English (2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Physical Education </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u="none" strike="noStrike" cap="none">
                          <a:latin typeface="Calibri"/>
                          <a:ea typeface="Calibri"/>
                          <a:cs typeface="Calibri"/>
                          <a:sym typeface="Calibri"/>
                        </a:rPr>
                        <a:t>(1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Fine Arts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Electives (6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29" name="Google Shape;529;p73"/>
          <p:cNvSpPr/>
          <p:nvPr/>
        </p:nvSpPr>
        <p:spPr>
          <a:xfrm>
            <a:off x="2136416" y="1799217"/>
            <a:ext cx="630989" cy="10746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530" name="Google Shape;530;p73"/>
          <p:cNvSpPr txBox="1">
            <a:spLocks noGrp="1"/>
          </p:cNvSpPr>
          <p:nvPr>
            <p:ph type="title"/>
          </p:nvPr>
        </p:nvSpPr>
        <p:spPr>
          <a:xfrm>
            <a:off x="344918" y="231961"/>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SOCIAL STUDIES – 3 CREDITS</a:t>
            </a:r>
            <a:endParaRPr/>
          </a:p>
        </p:txBody>
      </p:sp>
      <p:sp>
        <p:nvSpPr>
          <p:cNvPr id="531" name="Google Shape;531;p73"/>
          <p:cNvSpPr txBox="1"/>
          <p:nvPr/>
        </p:nvSpPr>
        <p:spPr>
          <a:xfrm>
            <a:off x="344917" y="2160144"/>
            <a:ext cx="1814513" cy="2678906"/>
          </a:xfrm>
          <a:prstGeom prst="rect">
            <a:avLst/>
          </a:prstGeom>
          <a:solidFill>
            <a:srgbClr val="FFFF00"/>
          </a:solid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Foundation High School </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Program </a:t>
            </a:r>
            <a:r>
              <a:rPr lang="en" sz="900" i="1">
                <a:solidFill>
                  <a:srgbClr val="FF0000"/>
                </a:solidFill>
                <a:latin typeface="Calibri"/>
                <a:ea typeface="Calibri"/>
                <a:cs typeface="Calibri"/>
                <a:sym typeface="Calibri"/>
              </a:rPr>
              <a:t>Plus Endorsement</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Required Courses</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English			4</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Math				3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Science			3 </a:t>
            </a:r>
            <a:r>
              <a:rPr lang="en" sz="900" i="1">
                <a:solidFill>
                  <a:srgbClr val="FF0000"/>
                </a:solidFill>
                <a:latin typeface="Calibri"/>
                <a:ea typeface="Calibri"/>
                <a:cs typeface="Calibri"/>
                <a:sym typeface="Calibri"/>
              </a:rPr>
              <a:t>+</a:t>
            </a:r>
            <a:r>
              <a:rPr lang="en" sz="900">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Social Studies		3</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PACE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Health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Physical Ed.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Foreign Lang.		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Fine Arts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Electives			4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b="1">
                <a:solidFill>
                  <a:schemeClr val="dk1"/>
                </a:solidFill>
                <a:latin typeface="Calibri"/>
                <a:ea typeface="Calibri"/>
                <a:cs typeface="Calibri"/>
                <a:sym typeface="Calibri"/>
              </a:rPr>
              <a:t>TOTAL CREDITS		26</a:t>
            </a:r>
            <a:endParaRPr sz="600">
              <a:solidFill>
                <a:schemeClr val="dk1"/>
              </a:solidFill>
              <a:latin typeface="Calibri"/>
              <a:ea typeface="Calibri"/>
              <a:cs typeface="Calibri"/>
              <a:sym typeface="Calibri"/>
            </a:endParaRPr>
          </a:p>
        </p:txBody>
      </p:sp>
      <p:sp>
        <p:nvSpPr>
          <p:cNvPr id="532" name="Google Shape;532;p73"/>
          <p:cNvSpPr txBox="1"/>
          <p:nvPr/>
        </p:nvSpPr>
        <p:spPr>
          <a:xfrm>
            <a:off x="4953896" y="4348778"/>
            <a:ext cx="3671047" cy="27432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FF0000"/>
                </a:solidFill>
                <a:latin typeface="Comic Sans MS"/>
                <a:ea typeface="Comic Sans MS"/>
                <a:cs typeface="Comic Sans MS"/>
                <a:sym typeface="Comic Sans MS"/>
              </a:rPr>
              <a:t>*May be taken either in 9th or 10th grade.</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536"/>
        <p:cNvGrpSpPr/>
        <p:nvPr/>
      </p:nvGrpSpPr>
      <p:grpSpPr>
        <a:xfrm>
          <a:off x="0" y="0"/>
          <a:ext cx="0" cy="0"/>
          <a:chOff x="0" y="0"/>
          <a:chExt cx="0" cy="0"/>
        </a:xfrm>
      </p:grpSpPr>
      <p:graphicFrame>
        <p:nvGraphicFramePr>
          <p:cNvPr id="537" name="Google Shape;537;p74"/>
          <p:cNvGraphicFramePr/>
          <p:nvPr/>
        </p:nvGraphicFramePr>
        <p:xfrm>
          <a:off x="496130" y="1031389"/>
          <a:ext cx="3000000" cy="3000000"/>
        </p:xfrm>
        <a:graphic>
          <a:graphicData uri="http://schemas.openxmlformats.org/drawingml/2006/table">
            <a:tbl>
              <a:tblPr>
                <a:noFill/>
                <a:tableStyleId>{C46BB17E-2906-4389-89B2-01380B6BD0A2}</a:tableStyleId>
              </a:tblPr>
              <a:tblGrid>
                <a:gridCol w="79125">
                  <a:extLst>
                    <a:ext uri="{9D8B030D-6E8A-4147-A177-3AD203B41FA5}">
                      <a16:colId xmlns:a16="http://schemas.microsoft.com/office/drawing/2014/main" val="20000"/>
                    </a:ext>
                  </a:extLst>
                </a:gridCol>
                <a:gridCol w="2055150">
                  <a:extLst>
                    <a:ext uri="{9D8B030D-6E8A-4147-A177-3AD203B41FA5}">
                      <a16:colId xmlns:a16="http://schemas.microsoft.com/office/drawing/2014/main" val="20001"/>
                    </a:ext>
                  </a:extLst>
                </a:gridCol>
                <a:gridCol w="1434325">
                  <a:extLst>
                    <a:ext uri="{9D8B030D-6E8A-4147-A177-3AD203B41FA5}">
                      <a16:colId xmlns:a16="http://schemas.microsoft.com/office/drawing/2014/main" val="20002"/>
                    </a:ext>
                  </a:extLst>
                </a:gridCol>
                <a:gridCol w="1402650">
                  <a:extLst>
                    <a:ext uri="{9D8B030D-6E8A-4147-A177-3AD203B41FA5}">
                      <a16:colId xmlns:a16="http://schemas.microsoft.com/office/drawing/2014/main" val="20003"/>
                    </a:ext>
                  </a:extLst>
                </a:gridCol>
                <a:gridCol w="1402650">
                  <a:extLst>
                    <a:ext uri="{9D8B030D-6E8A-4147-A177-3AD203B41FA5}">
                      <a16:colId xmlns:a16="http://schemas.microsoft.com/office/drawing/2014/main" val="20004"/>
                    </a:ext>
                  </a:extLst>
                </a:gridCol>
                <a:gridCol w="1417725">
                  <a:extLst>
                    <a:ext uri="{9D8B030D-6E8A-4147-A177-3AD203B41FA5}">
                      <a16:colId xmlns:a16="http://schemas.microsoft.com/office/drawing/2014/main" val="20005"/>
                    </a:ext>
                  </a:extLst>
                </a:gridCol>
              </a:tblGrid>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9</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Freshman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10</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Sophomore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11</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Junior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12</a:t>
                      </a:r>
                      <a:r>
                        <a:rPr lang="en" sz="1000" b="1" u="none" strike="noStrike" cap="none" baseline="30000">
                          <a:latin typeface="Calibri"/>
                          <a:ea typeface="Calibri"/>
                          <a:cs typeface="Calibri"/>
                          <a:sym typeface="Calibri"/>
                        </a:rPr>
                        <a:t>th</a:t>
                      </a:r>
                      <a:r>
                        <a:rPr lang="en" sz="1000" b="1" u="none" strike="noStrike" cap="none">
                          <a:latin typeface="Calibri"/>
                          <a:ea typeface="Calibri"/>
                          <a:cs typeface="Calibri"/>
                          <a:sym typeface="Calibri"/>
                        </a:rPr>
                        <a:t> Grade</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i="1" u="none" strike="noStrike" cap="none">
                          <a:latin typeface="Calibri"/>
                          <a:ea typeface="Calibri"/>
                          <a:cs typeface="Calibri"/>
                          <a:sym typeface="Calibri"/>
                        </a:rPr>
                        <a:t>Senior Year</a:t>
                      </a:r>
                      <a:endParaRPr sz="800" u="none" strike="noStrike" cap="none">
                        <a:latin typeface="Calibri"/>
                        <a:ea typeface="Calibri"/>
                        <a:cs typeface="Calibri"/>
                        <a:sym typeface="Calibri"/>
                      </a:endParaRPr>
                    </a:p>
                  </a:txBody>
                  <a:tcPr marL="46975" marR="469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III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English IV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Algebra I</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3325">
                <a:tc gridSpan="2">
                  <a:txBody>
                    <a:bodyPr/>
                    <a:lstStyle/>
                    <a:p>
                      <a:pPr marL="0" marR="0" lvl="0" indent="0" algn="l" rtl="0">
                        <a:spcBef>
                          <a:spcPts val="0"/>
                        </a:spcBef>
                        <a:spcAft>
                          <a:spcPts val="0"/>
                        </a:spcAft>
                        <a:buNone/>
                      </a:pPr>
                      <a:r>
                        <a:rPr lang="en" sz="1000" i="1" u="none" strike="noStrike" cap="none">
                          <a:latin typeface="Calibri"/>
                          <a:ea typeface="Calibri"/>
                          <a:cs typeface="Calibri"/>
                          <a:sym typeface="Calibri"/>
                        </a:rPr>
                        <a:t>If you will take Algebra in 8</a:t>
                      </a:r>
                      <a:r>
                        <a:rPr lang="en" sz="1000" i="1" u="none" strike="noStrike" cap="none" baseline="30000">
                          <a:latin typeface="Calibri"/>
                          <a:ea typeface="Calibri"/>
                          <a:cs typeface="Calibri"/>
                          <a:sym typeface="Calibri"/>
                        </a:rPr>
                        <a:t>th</a:t>
                      </a:r>
                      <a:r>
                        <a:rPr lang="en" sz="1000" i="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FBFBF"/>
                    </a:solidFill>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Geometry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3</a:t>
                      </a:r>
                      <a:r>
                        <a:rPr lang="en" sz="1000" i="1" u="none" strike="noStrike" cap="none" baseline="30000">
                          <a:solidFill>
                            <a:srgbClr val="FF0000"/>
                          </a:solidFill>
                          <a:latin typeface="Calibri"/>
                          <a:ea typeface="Calibri"/>
                          <a:cs typeface="Calibri"/>
                          <a:sym typeface="Calibri"/>
                        </a:rPr>
                        <a:t>rd</a:t>
                      </a:r>
                      <a:r>
                        <a:rPr lang="en" sz="1000" i="1" u="none" strike="noStrike" cap="none">
                          <a:solidFill>
                            <a:srgbClr val="FF0000"/>
                          </a:solidFill>
                          <a:latin typeface="Calibri"/>
                          <a:ea typeface="Calibri"/>
                          <a:cs typeface="Calibri"/>
                          <a:sym typeface="Calibri"/>
                        </a:rPr>
                        <a:t> 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5</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Math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Biology (1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IPC, Chemistry or Physics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3</a:t>
                      </a:r>
                      <a:r>
                        <a:rPr lang="en" sz="1000" u="none" strike="noStrike" cap="none" baseline="30000">
                          <a:latin typeface="Calibri"/>
                          <a:ea typeface="Calibri"/>
                          <a:cs typeface="Calibri"/>
                          <a:sym typeface="Calibri"/>
                        </a:rPr>
                        <a:t>rd</a:t>
                      </a:r>
                      <a:r>
                        <a:rPr lang="en" sz="1000" u="none" strike="noStrike" cap="none">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4</a:t>
                      </a:r>
                      <a:r>
                        <a:rPr lang="en" sz="1000" i="1" u="none" strike="noStrike" cap="none" baseline="30000">
                          <a:solidFill>
                            <a:srgbClr val="FF0000"/>
                          </a:solidFill>
                          <a:latin typeface="Calibri"/>
                          <a:ea typeface="Calibri"/>
                          <a:cs typeface="Calibri"/>
                          <a:sym typeface="Calibri"/>
                        </a:rPr>
                        <a:t>th</a:t>
                      </a:r>
                      <a:r>
                        <a:rPr lang="en" sz="1000" i="1" u="none" strike="noStrike" cap="none">
                          <a:solidFill>
                            <a:srgbClr val="FF0000"/>
                          </a:solidFill>
                          <a:latin typeface="Calibri"/>
                          <a:ea typeface="Calibri"/>
                          <a:cs typeface="Calibri"/>
                          <a:sym typeface="Calibri"/>
                        </a:rPr>
                        <a:t> Science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World Geography </a:t>
                      </a:r>
                      <a:r>
                        <a:rPr lang="en" sz="1000" b="1" u="sng" strike="noStrike" cap="none">
                          <a:latin typeface="Calibri"/>
                          <a:ea typeface="Calibri"/>
                          <a:cs typeface="Calibri"/>
                          <a:sym typeface="Calibri"/>
                        </a:rPr>
                        <a:t>or</a:t>
                      </a:r>
                      <a:r>
                        <a:rPr lang="en" sz="1000" u="none" strike="noStrike" cap="none">
                          <a:latin typeface="Calibri"/>
                          <a:ea typeface="Calibri"/>
                          <a:cs typeface="Calibri"/>
                          <a:sym typeface="Calibri"/>
                        </a:rPr>
                        <a:t> World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History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U.S. Gov’t (.5 credit)</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b="1" u="none" strike="noStrike" cap="none">
                          <a:latin typeface="Calibri"/>
                          <a:ea typeface="Calibri"/>
                          <a:cs typeface="Calibri"/>
                          <a:sym typeface="Calibri"/>
                        </a:rPr>
                        <a:t>Economics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b="1" u="none" strike="noStrike" cap="none">
                          <a:latin typeface="Calibri"/>
                          <a:ea typeface="Calibri"/>
                          <a:cs typeface="Calibri"/>
                          <a:sym typeface="Calibri"/>
                        </a:rPr>
                        <a:t>PACE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Health (.5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Languages other than English (2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6667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Physical Education </a:t>
                      </a:r>
                      <a:endParaRPr sz="800" u="none" strike="noStrike" cap="none">
                        <a:latin typeface="Calibri"/>
                        <a:ea typeface="Calibri"/>
                        <a:cs typeface="Calibri"/>
                        <a:sym typeface="Calibri"/>
                      </a:endParaRPr>
                    </a:p>
                    <a:p>
                      <a:pPr marL="0" marR="0" lvl="0" indent="0" algn="ctr" rtl="0">
                        <a:spcBef>
                          <a:spcPts val="0"/>
                        </a:spcBef>
                        <a:spcAft>
                          <a:spcPts val="0"/>
                        </a:spcAft>
                        <a:buNone/>
                      </a:pPr>
                      <a:r>
                        <a:rPr lang="en" sz="1000" u="none" strike="noStrike" cap="none">
                          <a:latin typeface="Calibri"/>
                          <a:ea typeface="Calibri"/>
                          <a:cs typeface="Calibri"/>
                          <a:sym typeface="Calibri"/>
                        </a:rPr>
                        <a:t>(1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Fine Arts (1 credit)**</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3325">
                <a:tc>
                  <a:txBody>
                    <a:bodyPr/>
                    <a:lstStyle/>
                    <a:p>
                      <a:pPr marL="0" marR="0" lvl="0" indent="0" algn="ctr" rtl="0">
                        <a:spcBef>
                          <a:spcPts val="0"/>
                        </a:spcBef>
                        <a:spcAft>
                          <a:spcPts val="0"/>
                        </a:spcAft>
                        <a:buNone/>
                      </a:pPr>
                      <a:r>
                        <a:rPr lang="en" sz="800" u="none" strike="noStrike" cap="none">
                          <a:latin typeface="Calibri"/>
                          <a:ea typeface="Calibri"/>
                          <a:cs typeface="Calibri"/>
                          <a:sym typeface="Calibri"/>
                        </a:rPr>
                        <a:t> </a:t>
                      </a:r>
                      <a:endParaRPr sz="1100"/>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Electives (6 credits)</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u="none" strike="noStrike" cap="none">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 sz="1000" i="1" u="none" strike="noStrike" cap="none">
                          <a:solidFill>
                            <a:srgbClr val="FF0000"/>
                          </a:solidFill>
                          <a:latin typeface="Calibri"/>
                          <a:ea typeface="Calibri"/>
                          <a:cs typeface="Calibri"/>
                          <a:sym typeface="Calibri"/>
                        </a:rPr>
                        <a:t> </a:t>
                      </a:r>
                      <a:endParaRPr sz="800" u="none" strike="noStrike" cap="none">
                        <a:latin typeface="Calibri"/>
                        <a:ea typeface="Calibri"/>
                        <a:cs typeface="Calibri"/>
                        <a:sym typeface="Calibri"/>
                      </a:endParaRPr>
                    </a:p>
                  </a:txBody>
                  <a:tcPr marL="46975" marR="469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38" name="Google Shape;538;p74"/>
          <p:cNvSpPr/>
          <p:nvPr/>
        </p:nvSpPr>
        <p:spPr>
          <a:xfrm>
            <a:off x="2136416" y="1799217"/>
            <a:ext cx="630989" cy="107463"/>
          </a:xfrm>
          <a:prstGeom prst="rightArrow">
            <a:avLst>
              <a:gd name="adj1" fmla="val 50000"/>
              <a:gd name="adj2"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Comic Sans MS"/>
              <a:ea typeface="Comic Sans MS"/>
              <a:cs typeface="Comic Sans MS"/>
              <a:sym typeface="Comic Sans MS"/>
            </a:endParaRPr>
          </a:p>
        </p:txBody>
      </p:sp>
      <p:sp>
        <p:nvSpPr>
          <p:cNvPr id="539" name="Google Shape;539;p74"/>
          <p:cNvSpPr txBox="1">
            <a:spLocks noGrp="1"/>
          </p:cNvSpPr>
          <p:nvPr>
            <p:ph type="title"/>
          </p:nvPr>
        </p:nvSpPr>
        <p:spPr>
          <a:xfrm>
            <a:off x="344918" y="231961"/>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OTHER REQUIRED COURSES</a:t>
            </a:r>
            <a:endParaRPr/>
          </a:p>
        </p:txBody>
      </p:sp>
      <p:sp>
        <p:nvSpPr>
          <p:cNvPr id="540" name="Google Shape;540;p74"/>
          <p:cNvSpPr txBox="1"/>
          <p:nvPr/>
        </p:nvSpPr>
        <p:spPr>
          <a:xfrm>
            <a:off x="344917" y="2160144"/>
            <a:ext cx="1814513" cy="2678906"/>
          </a:xfrm>
          <a:prstGeom prst="rect">
            <a:avLst/>
          </a:prstGeom>
          <a:solidFill>
            <a:srgbClr val="FFFF00"/>
          </a:solidFill>
          <a:ln w="9525" cap="flat" cmpd="sng">
            <a:solidFill>
              <a:srgbClr val="0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t" anchorCtr="0">
            <a:noAutofit/>
          </a:bodyPr>
          <a:lstStyle/>
          <a:p>
            <a:pPr marL="0" marR="0" lvl="0" indent="0" algn="ctr" rtl="0">
              <a:spcBef>
                <a:spcPts val="0"/>
              </a:spcBef>
              <a:spcAft>
                <a:spcPts val="0"/>
              </a:spcAft>
              <a:buNone/>
            </a:pPr>
            <a:r>
              <a:rPr lang="en" sz="900">
                <a:solidFill>
                  <a:schemeClr val="dk1"/>
                </a:solidFill>
                <a:latin typeface="Calibri"/>
                <a:ea typeface="Calibri"/>
                <a:cs typeface="Calibri"/>
                <a:sym typeface="Calibri"/>
              </a:rPr>
              <a:t>Foundation High School </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Program </a:t>
            </a:r>
            <a:r>
              <a:rPr lang="en" sz="900" i="1">
                <a:solidFill>
                  <a:srgbClr val="FF0000"/>
                </a:solidFill>
                <a:latin typeface="Calibri"/>
                <a:ea typeface="Calibri"/>
                <a:cs typeface="Calibri"/>
                <a:sym typeface="Calibri"/>
              </a:rPr>
              <a:t>Plus Endorsement</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900">
                <a:solidFill>
                  <a:schemeClr val="dk1"/>
                </a:solidFill>
                <a:latin typeface="Calibri"/>
                <a:ea typeface="Calibri"/>
                <a:cs typeface="Calibri"/>
                <a:sym typeface="Calibri"/>
              </a:rPr>
              <a:t>Required Courses</a:t>
            </a:r>
            <a:endParaRPr sz="600">
              <a:solidFill>
                <a:schemeClr val="dk1"/>
              </a:solidFill>
              <a:latin typeface="Calibri"/>
              <a:ea typeface="Calibri"/>
              <a:cs typeface="Calibri"/>
              <a:sym typeface="Calibri"/>
            </a:endParaRPr>
          </a:p>
          <a:p>
            <a:pPr marL="0" marR="0" lvl="0" indent="0" algn="ctr" rtl="0">
              <a:spcBef>
                <a:spcPts val="0"/>
              </a:spcBef>
              <a:spcAft>
                <a:spcPts val="0"/>
              </a:spcAft>
              <a:buNone/>
            </a:pPr>
            <a:r>
              <a:rPr lang="en"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English			4</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Math				3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Science			3 </a:t>
            </a:r>
            <a:r>
              <a:rPr lang="en" sz="900" i="1">
                <a:solidFill>
                  <a:srgbClr val="FF0000"/>
                </a:solidFill>
                <a:latin typeface="Calibri"/>
                <a:ea typeface="Calibri"/>
                <a:cs typeface="Calibri"/>
                <a:sym typeface="Calibri"/>
              </a:rPr>
              <a:t>+</a:t>
            </a:r>
            <a:r>
              <a:rPr lang="en" sz="900">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Social Studies		3</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3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PACE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Health			.5</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Physical Ed.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Foreign Lang.		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Fine Arts			1</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a:solidFill>
                  <a:schemeClr val="dk1"/>
                </a:solidFill>
                <a:latin typeface="Calibri"/>
                <a:ea typeface="Calibri"/>
                <a:cs typeface="Calibri"/>
                <a:sym typeface="Calibri"/>
              </a:rPr>
              <a:t>Electives			4 </a:t>
            </a:r>
            <a:r>
              <a:rPr lang="en" sz="900" i="1">
                <a:solidFill>
                  <a:srgbClr val="FF0000"/>
                </a:solidFill>
                <a:latin typeface="Calibri"/>
                <a:ea typeface="Calibri"/>
                <a:cs typeface="Calibri"/>
                <a:sym typeface="Calibri"/>
              </a:rPr>
              <a:t>+</a:t>
            </a:r>
            <a:r>
              <a:rPr lang="en" sz="900" i="1">
                <a:solidFill>
                  <a:schemeClr val="dk1"/>
                </a:solidFill>
                <a:latin typeface="Calibri"/>
                <a:ea typeface="Calibri"/>
                <a:cs typeface="Calibri"/>
                <a:sym typeface="Calibri"/>
              </a:rPr>
              <a:t> </a:t>
            </a:r>
            <a:r>
              <a:rPr lang="en" sz="900" i="1">
                <a:solidFill>
                  <a:srgbClr val="FF0000"/>
                </a:solidFill>
                <a:latin typeface="Calibri"/>
                <a:ea typeface="Calibri"/>
                <a:cs typeface="Calibri"/>
                <a:sym typeface="Calibri"/>
              </a:rPr>
              <a:t>2</a:t>
            </a:r>
            <a:endParaRPr sz="600">
              <a:solidFill>
                <a:schemeClr val="dk1"/>
              </a:solidFill>
              <a:latin typeface="Calibri"/>
              <a:ea typeface="Calibri"/>
              <a:cs typeface="Calibri"/>
              <a:sym typeface="Calibri"/>
            </a:endParaRPr>
          </a:p>
          <a:p>
            <a:pPr marL="0" marR="0" lvl="0" indent="0" algn="l" rtl="0">
              <a:spcBef>
                <a:spcPts val="0"/>
              </a:spcBef>
              <a:spcAft>
                <a:spcPts val="0"/>
              </a:spcAft>
              <a:buNone/>
            </a:pPr>
            <a:r>
              <a:rPr lang="en" sz="900" b="1">
                <a:solidFill>
                  <a:schemeClr val="dk1"/>
                </a:solidFill>
                <a:latin typeface="Calibri"/>
                <a:ea typeface="Calibri"/>
                <a:cs typeface="Calibri"/>
                <a:sym typeface="Calibri"/>
              </a:rPr>
              <a:t>TOTAL CREDITS		26</a:t>
            </a:r>
            <a:endParaRPr sz="600">
              <a:solidFill>
                <a:schemeClr val="dk1"/>
              </a:solidFill>
              <a:latin typeface="Calibri"/>
              <a:ea typeface="Calibri"/>
              <a:cs typeface="Calibri"/>
              <a:sym typeface="Calibri"/>
            </a:endParaRPr>
          </a:p>
        </p:txBody>
      </p:sp>
      <p:sp>
        <p:nvSpPr>
          <p:cNvPr id="541" name="Google Shape;541;p74"/>
          <p:cNvSpPr txBox="1"/>
          <p:nvPr/>
        </p:nvSpPr>
        <p:spPr>
          <a:xfrm>
            <a:off x="4953896" y="4348778"/>
            <a:ext cx="3671047" cy="27432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FF0000"/>
                </a:solidFill>
                <a:latin typeface="Comic Sans MS"/>
                <a:ea typeface="Comic Sans MS"/>
                <a:cs typeface="Comic Sans MS"/>
                <a:sym typeface="Comic Sans MS"/>
              </a:rPr>
              <a:t>*May be taken either in 9th </a:t>
            </a:r>
            <a:r>
              <a:rPr lang="en" sz="1400" b="1" u="sng">
                <a:solidFill>
                  <a:srgbClr val="FF0000"/>
                </a:solidFill>
                <a:latin typeface="Comic Sans MS"/>
                <a:ea typeface="Comic Sans MS"/>
                <a:cs typeface="Comic Sans MS"/>
                <a:sym typeface="Comic Sans MS"/>
              </a:rPr>
              <a:t>or</a:t>
            </a:r>
            <a:r>
              <a:rPr lang="en" sz="1400">
                <a:solidFill>
                  <a:srgbClr val="FF0000"/>
                </a:solidFill>
                <a:latin typeface="Comic Sans MS"/>
                <a:ea typeface="Comic Sans MS"/>
                <a:cs typeface="Comic Sans MS"/>
                <a:sym typeface="Comic Sans MS"/>
              </a:rPr>
              <a:t> 10th grade.</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5"/>
          <p:cNvSpPr txBox="1">
            <a:spLocks noGrp="1"/>
          </p:cNvSpPr>
          <p:nvPr>
            <p:ph type="title"/>
          </p:nvPr>
        </p:nvSpPr>
        <p:spPr>
          <a:xfrm>
            <a:off x="514351" y="338769"/>
            <a:ext cx="7797661" cy="1039555"/>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4100"/>
              <a:buFont typeface="Impact"/>
              <a:buNone/>
            </a:pPr>
            <a:r>
              <a:rPr lang="en"/>
              <a:t>INTERESTED IN TAKING HIGH SCHOOL COURSES IN MIDDLE SCHOOL?</a:t>
            </a:r>
            <a:endParaRPr/>
          </a:p>
        </p:txBody>
      </p:sp>
      <p:sp>
        <p:nvSpPr>
          <p:cNvPr id="547" name="Google Shape;547;p75"/>
          <p:cNvSpPr txBox="1">
            <a:spLocks noGrp="1"/>
          </p:cNvSpPr>
          <p:nvPr>
            <p:ph type="body" idx="1"/>
          </p:nvPr>
        </p:nvSpPr>
        <p:spPr>
          <a:xfrm>
            <a:off x="1486800" y="1378325"/>
            <a:ext cx="5384700" cy="2809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None/>
            </a:pPr>
            <a:r>
              <a:rPr lang="en"/>
              <a:t>Information on classes you can take in Summer School will not be available until the beginning of April</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Summer School is $210 per session.</a:t>
            </a:r>
            <a:endParaRPr/>
          </a:p>
        </p:txBody>
      </p:sp>
      <p:sp>
        <p:nvSpPr>
          <p:cNvPr id="548" name="Google Shape;548;p75"/>
          <p:cNvSpPr txBox="1"/>
          <p:nvPr/>
        </p:nvSpPr>
        <p:spPr>
          <a:xfrm>
            <a:off x="4949275" y="1667625"/>
            <a:ext cx="34626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latin typeface="Comic Sans MS"/>
              <a:ea typeface="Comic Sans MS"/>
              <a:cs typeface="Comic Sans MS"/>
              <a:sym typeface="Comic Sans MS"/>
            </a:endParaRPr>
          </a:p>
        </p:txBody>
      </p:sp>
      <p:sp>
        <p:nvSpPr>
          <p:cNvPr id="549" name="Google Shape;549;p75"/>
          <p:cNvSpPr txBox="1"/>
          <p:nvPr/>
        </p:nvSpPr>
        <p:spPr>
          <a:xfrm>
            <a:off x="5136800" y="2953500"/>
            <a:ext cx="30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omic Sans MS"/>
              <a:ea typeface="Comic Sans MS"/>
              <a:cs typeface="Comic Sans MS"/>
              <a:sym typeface="Comic Sans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553"/>
        <p:cNvGrpSpPr/>
        <p:nvPr/>
      </p:nvGrpSpPr>
      <p:grpSpPr>
        <a:xfrm>
          <a:off x="0" y="0"/>
          <a:ext cx="0" cy="0"/>
          <a:chOff x="0" y="0"/>
          <a:chExt cx="0" cy="0"/>
        </a:xfrm>
      </p:grpSpPr>
      <p:sp>
        <p:nvSpPr>
          <p:cNvPr id="554" name="Google Shape;554;p76"/>
          <p:cNvSpPr txBox="1">
            <a:spLocks noGrp="1"/>
          </p:cNvSpPr>
          <p:nvPr>
            <p:ph type="body" idx="4294967295"/>
          </p:nvPr>
        </p:nvSpPr>
        <p:spPr>
          <a:xfrm>
            <a:off x="690996" y="874513"/>
            <a:ext cx="7621016" cy="3394472"/>
          </a:xfrm>
          <a:prstGeom prst="rect">
            <a:avLst/>
          </a:prstGeom>
          <a:noFill/>
          <a:ln>
            <a:noFill/>
          </a:ln>
        </p:spPr>
        <p:txBody>
          <a:bodyPr spcFirstLastPara="1" wrap="square" lIns="68575" tIns="34275" rIns="68575" bIns="34275" anchor="ctr" anchorCtr="0">
            <a:normAutofit/>
          </a:bodyPr>
          <a:lstStyle/>
          <a:p>
            <a:pPr marL="177800" lvl="0" indent="-215900" algn="l" rtl="0">
              <a:lnSpc>
                <a:spcPct val="100000"/>
              </a:lnSpc>
              <a:spcBef>
                <a:spcPts val="0"/>
              </a:spcBef>
              <a:spcAft>
                <a:spcPts val="0"/>
              </a:spcAft>
              <a:buClr>
                <a:schemeClr val="dk1"/>
              </a:buClr>
              <a:buSzPts val="3400"/>
              <a:buChar char="•"/>
            </a:pPr>
            <a:r>
              <a:rPr lang="en" sz="2100" cap="none">
                <a:latin typeface="Tahoma"/>
                <a:ea typeface="Tahoma"/>
                <a:cs typeface="Tahoma"/>
                <a:sym typeface="Tahoma"/>
              </a:rPr>
              <a:t>Available at all CFISD High Schools</a:t>
            </a:r>
            <a:endParaRPr/>
          </a:p>
          <a:p>
            <a:pPr marL="177800" lvl="0" indent="0" algn="l" rtl="0">
              <a:lnSpc>
                <a:spcPct val="100000"/>
              </a:lnSpc>
              <a:spcBef>
                <a:spcPts val="0"/>
              </a:spcBef>
              <a:spcAft>
                <a:spcPts val="0"/>
              </a:spcAft>
              <a:buClr>
                <a:schemeClr val="dk1"/>
              </a:buClr>
              <a:buSzPts val="3400"/>
              <a:buNone/>
            </a:pPr>
            <a:endParaRPr sz="2100" cap="none">
              <a:latin typeface="Tahoma"/>
              <a:ea typeface="Tahoma"/>
              <a:cs typeface="Tahoma"/>
              <a:sym typeface="Tahoma"/>
            </a:endParaRPr>
          </a:p>
          <a:p>
            <a:pPr marL="177800" lvl="0" indent="-215900" algn="l" rtl="0">
              <a:lnSpc>
                <a:spcPct val="100000"/>
              </a:lnSpc>
              <a:spcBef>
                <a:spcPts val="0"/>
              </a:spcBef>
              <a:spcAft>
                <a:spcPts val="0"/>
              </a:spcAft>
              <a:buClr>
                <a:schemeClr val="dk1"/>
              </a:buClr>
              <a:buSzPts val="3400"/>
              <a:buChar char="•"/>
            </a:pPr>
            <a:r>
              <a:rPr lang="en" sz="2100" cap="none">
                <a:latin typeface="Tahoma"/>
                <a:ea typeface="Tahoma"/>
                <a:cs typeface="Tahoma"/>
                <a:sym typeface="Tahoma"/>
              </a:rPr>
              <a:t>College Academy is a partnership between CFISD &amp; Lone Star</a:t>
            </a:r>
            <a:endParaRPr/>
          </a:p>
          <a:p>
            <a:pPr marL="177800" lvl="0" indent="0" algn="l" rtl="0">
              <a:lnSpc>
                <a:spcPct val="100000"/>
              </a:lnSpc>
              <a:spcBef>
                <a:spcPts val="0"/>
              </a:spcBef>
              <a:spcAft>
                <a:spcPts val="0"/>
              </a:spcAft>
              <a:buClr>
                <a:schemeClr val="dk1"/>
              </a:buClr>
              <a:buSzPts val="3400"/>
              <a:buNone/>
            </a:pPr>
            <a:endParaRPr sz="2100" cap="none">
              <a:latin typeface="Tahoma"/>
              <a:ea typeface="Tahoma"/>
              <a:cs typeface="Tahoma"/>
              <a:sym typeface="Tahoma"/>
            </a:endParaRPr>
          </a:p>
          <a:p>
            <a:pPr marL="177800" lvl="0" indent="-215900" algn="l" rtl="0">
              <a:lnSpc>
                <a:spcPct val="100000"/>
              </a:lnSpc>
              <a:spcBef>
                <a:spcPts val="0"/>
              </a:spcBef>
              <a:spcAft>
                <a:spcPts val="0"/>
              </a:spcAft>
              <a:buClr>
                <a:schemeClr val="dk1"/>
              </a:buClr>
              <a:buSzPts val="3400"/>
              <a:buChar char="•"/>
            </a:pPr>
            <a:r>
              <a:rPr lang="en" sz="2100" cap="none">
                <a:latin typeface="Tahoma"/>
                <a:ea typeface="Tahoma"/>
                <a:cs typeface="Tahoma"/>
                <a:sym typeface="Tahoma"/>
              </a:rPr>
              <a:t>Eligible student may earn a HS diploma AND an Associate Degree within grades 9-12</a:t>
            </a:r>
            <a:endParaRPr/>
          </a:p>
        </p:txBody>
      </p:sp>
      <p:sp>
        <p:nvSpPr>
          <p:cNvPr id="555" name="Google Shape;555;p76"/>
          <p:cNvSpPr txBox="1">
            <a:spLocks noGrp="1"/>
          </p:cNvSpPr>
          <p:nvPr>
            <p:ph type="title"/>
          </p:nvPr>
        </p:nvSpPr>
        <p:spPr>
          <a:xfrm>
            <a:off x="514351" y="60561"/>
            <a:ext cx="7797661" cy="863974"/>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100"/>
              <a:buFont typeface="Impact"/>
              <a:buNone/>
            </a:pPr>
            <a:r>
              <a:rPr lang="en">
                <a:latin typeface="Impact"/>
                <a:ea typeface="Impact"/>
                <a:cs typeface="Impact"/>
                <a:sym typeface="Impact"/>
              </a:rPr>
              <a:t>LOOKING AHEAD:  COLLEGE ACADEMY</a:t>
            </a:r>
            <a:endParaRPr/>
          </a:p>
        </p:txBody>
      </p:sp>
      <p:pic>
        <p:nvPicPr>
          <p:cNvPr id="556" name="Google Shape;556;p76" descr="C:\Users\admin\AppData\Local\Microsoft\Windows\Temporary Internet Files\Content.IE5\401FV0DN\MC900088594[1].wmf"/>
          <p:cNvPicPr preferRelativeResize="0"/>
          <p:nvPr/>
        </p:nvPicPr>
        <p:blipFill rotWithShape="1">
          <a:blip r:embed="rId3">
            <a:alphaModFix/>
          </a:blip>
          <a:srcRect/>
          <a:stretch/>
        </p:blipFill>
        <p:spPr>
          <a:xfrm>
            <a:off x="6845050" y="874525"/>
            <a:ext cx="1658476" cy="14093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560"/>
        <p:cNvGrpSpPr/>
        <p:nvPr/>
      </p:nvGrpSpPr>
      <p:grpSpPr>
        <a:xfrm>
          <a:off x="0" y="0"/>
          <a:ext cx="0" cy="0"/>
          <a:chOff x="0" y="0"/>
          <a:chExt cx="0" cy="0"/>
        </a:xfrm>
      </p:grpSpPr>
      <p:sp>
        <p:nvSpPr>
          <p:cNvPr id="561" name="Google Shape;561;p77"/>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COLLEGE ACADEMY</a:t>
            </a:r>
            <a:endParaRPr/>
          </a:p>
        </p:txBody>
      </p:sp>
      <p:sp>
        <p:nvSpPr>
          <p:cNvPr id="562" name="Google Shape;562;p77"/>
          <p:cNvSpPr txBox="1">
            <a:spLocks noGrp="1"/>
          </p:cNvSpPr>
          <p:nvPr>
            <p:ph type="body" idx="1"/>
          </p:nvPr>
        </p:nvSpPr>
        <p:spPr>
          <a:xfrm>
            <a:off x="514351" y="1619292"/>
            <a:ext cx="5274054" cy="2734840"/>
          </a:xfrm>
          <a:prstGeom prst="rect">
            <a:avLst/>
          </a:prstGeom>
          <a:noFill/>
          <a:ln>
            <a:noFill/>
          </a:ln>
        </p:spPr>
        <p:txBody>
          <a:bodyPr spcFirstLastPara="1" wrap="square" lIns="68575" tIns="34275" rIns="68575" bIns="34275" anchor="ctr" anchorCtr="0">
            <a:normAutofit fontScale="85000" lnSpcReduction="20000"/>
          </a:bodyPr>
          <a:lstStyle/>
          <a:p>
            <a:pPr marL="177800" lvl="0" indent="-205105" algn="l" rtl="0">
              <a:lnSpc>
                <a:spcPct val="100000"/>
              </a:lnSpc>
              <a:spcBef>
                <a:spcPts val="0"/>
              </a:spcBef>
              <a:spcAft>
                <a:spcPts val="0"/>
              </a:spcAft>
              <a:buClr>
                <a:schemeClr val="dk1"/>
              </a:buClr>
              <a:buSzPct val="158333"/>
              <a:buChar char="•"/>
            </a:pPr>
            <a:r>
              <a:rPr lang="en">
                <a:latin typeface="Arial"/>
                <a:ea typeface="Arial"/>
                <a:cs typeface="Arial"/>
                <a:sym typeface="Arial"/>
              </a:rPr>
              <a:t>Students apply during the spring of 8</a:t>
            </a:r>
            <a:r>
              <a:rPr lang="en" baseline="30000">
                <a:latin typeface="Arial"/>
                <a:ea typeface="Arial"/>
                <a:cs typeface="Arial"/>
                <a:sym typeface="Arial"/>
              </a:rPr>
              <a:t>th</a:t>
            </a:r>
            <a:r>
              <a:rPr lang="en">
                <a:latin typeface="Arial"/>
                <a:ea typeface="Arial"/>
                <a:cs typeface="Arial"/>
                <a:sym typeface="Arial"/>
              </a:rPr>
              <a:t> grade.</a:t>
            </a:r>
            <a:endParaRPr/>
          </a:p>
          <a:p>
            <a:pPr marL="177800" lvl="0" indent="0" algn="l" rtl="0">
              <a:lnSpc>
                <a:spcPct val="100000"/>
              </a:lnSpc>
              <a:spcBef>
                <a:spcPts val="0"/>
              </a:spcBef>
              <a:spcAft>
                <a:spcPts val="0"/>
              </a:spcAft>
              <a:buClr>
                <a:schemeClr val="dk1"/>
              </a:buClr>
              <a:buSzPct val="158333"/>
              <a:buNone/>
            </a:pPr>
            <a:endParaRPr>
              <a:latin typeface="Arial"/>
              <a:ea typeface="Arial"/>
              <a:cs typeface="Arial"/>
              <a:sym typeface="Arial"/>
            </a:endParaRPr>
          </a:p>
          <a:p>
            <a:pPr marL="177800" lvl="0" indent="-199707" algn="l" rtl="0">
              <a:lnSpc>
                <a:spcPct val="100000"/>
              </a:lnSpc>
              <a:spcBef>
                <a:spcPts val="0"/>
              </a:spcBef>
              <a:spcAft>
                <a:spcPts val="0"/>
              </a:spcAft>
              <a:buClr>
                <a:schemeClr val="dk1"/>
              </a:buClr>
              <a:buSzPct val="160869"/>
              <a:buChar char="•"/>
            </a:pPr>
            <a:r>
              <a:rPr lang="en" sz="2300">
                <a:latin typeface="Arial"/>
                <a:ea typeface="Arial"/>
                <a:cs typeface="Arial"/>
                <a:sym typeface="Arial"/>
              </a:rPr>
              <a:t>Eligibility requirements include</a:t>
            </a:r>
            <a:endParaRPr sz="2300"/>
          </a:p>
          <a:p>
            <a:pPr marL="520700" lvl="1" indent="-178117" algn="l" rtl="0">
              <a:lnSpc>
                <a:spcPct val="100000"/>
              </a:lnSpc>
              <a:spcBef>
                <a:spcPts val="0"/>
              </a:spcBef>
              <a:spcAft>
                <a:spcPts val="0"/>
              </a:spcAft>
              <a:buClr>
                <a:schemeClr val="dk1"/>
              </a:buClr>
              <a:buSzPct val="165000"/>
              <a:buChar char="•"/>
            </a:pPr>
            <a:r>
              <a:rPr lang="en" sz="2000">
                <a:latin typeface="Arial"/>
                <a:ea typeface="Arial"/>
                <a:cs typeface="Arial"/>
                <a:sym typeface="Arial"/>
              </a:rPr>
              <a:t>80+ average in Algebra I</a:t>
            </a:r>
            <a:endParaRPr sz="2000"/>
          </a:p>
          <a:p>
            <a:pPr marL="520700" lvl="1" indent="-178117" algn="l" rtl="0">
              <a:lnSpc>
                <a:spcPct val="100000"/>
              </a:lnSpc>
              <a:spcBef>
                <a:spcPts val="0"/>
              </a:spcBef>
              <a:spcAft>
                <a:spcPts val="0"/>
              </a:spcAft>
              <a:buClr>
                <a:schemeClr val="dk1"/>
              </a:buClr>
              <a:buSzPct val="165000"/>
              <a:buChar char="•"/>
            </a:pPr>
            <a:r>
              <a:rPr lang="en" sz="2000">
                <a:latin typeface="Arial"/>
                <a:ea typeface="Arial"/>
                <a:cs typeface="Arial"/>
                <a:sym typeface="Arial"/>
              </a:rPr>
              <a:t>80+ average in K-Level/Horizons Language Arts</a:t>
            </a:r>
            <a:endParaRPr sz="2000"/>
          </a:p>
          <a:p>
            <a:pPr marL="520700" lvl="1" indent="0" algn="l" rtl="0">
              <a:lnSpc>
                <a:spcPct val="100000"/>
              </a:lnSpc>
              <a:spcBef>
                <a:spcPts val="0"/>
              </a:spcBef>
              <a:spcAft>
                <a:spcPts val="0"/>
              </a:spcAft>
              <a:buClr>
                <a:schemeClr val="dk1"/>
              </a:buClr>
              <a:buSzPct val="161904"/>
              <a:buNone/>
            </a:pPr>
            <a:endParaRPr>
              <a:latin typeface="Arial"/>
              <a:ea typeface="Arial"/>
              <a:cs typeface="Arial"/>
              <a:sym typeface="Arial"/>
            </a:endParaRPr>
          </a:p>
          <a:p>
            <a:pPr marL="520700" lvl="1" indent="0" algn="l" rtl="0">
              <a:lnSpc>
                <a:spcPct val="100000"/>
              </a:lnSpc>
              <a:spcBef>
                <a:spcPts val="0"/>
              </a:spcBef>
              <a:spcAft>
                <a:spcPts val="0"/>
              </a:spcAft>
              <a:buClr>
                <a:schemeClr val="dk1"/>
              </a:buClr>
              <a:buSzPct val="161904"/>
              <a:buNone/>
            </a:pPr>
            <a:endParaRPr>
              <a:latin typeface="Arial"/>
              <a:ea typeface="Arial"/>
              <a:cs typeface="Arial"/>
              <a:sym typeface="Arial"/>
            </a:endParaRPr>
          </a:p>
        </p:txBody>
      </p:sp>
      <p:sp>
        <p:nvSpPr>
          <p:cNvPr id="563" name="Google Shape;563;p77"/>
          <p:cNvSpPr txBox="1"/>
          <p:nvPr/>
        </p:nvSpPr>
        <p:spPr>
          <a:xfrm>
            <a:off x="5283350" y="1740750"/>
            <a:ext cx="3379800" cy="1362300"/>
          </a:xfrm>
          <a:prstGeom prst="rect">
            <a:avLst/>
          </a:prstGeom>
          <a:noFill/>
          <a:ln w="50800" cap="flat" cmpd="sng">
            <a:solidFill>
              <a:schemeClr val="dk1"/>
            </a:solidFill>
            <a:prstDash val="dash"/>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rgbClr val="FF0000"/>
                </a:solidFill>
                <a:latin typeface="Arial Black"/>
                <a:ea typeface="Arial Black"/>
                <a:cs typeface="Arial Black"/>
                <a:sym typeface="Arial Black"/>
              </a:rPr>
              <a:t>For more info see </a:t>
            </a:r>
            <a:r>
              <a:rPr lang="en" sz="1500" b="1" u="sng">
                <a:solidFill>
                  <a:srgbClr val="FF0000"/>
                </a:solidFill>
                <a:latin typeface="Arial Black"/>
                <a:ea typeface="Arial Black"/>
                <a:cs typeface="Arial Black"/>
                <a:sym typeface="Arial Black"/>
              </a:rPr>
              <a:t>CFISD.net</a:t>
            </a:r>
            <a:endParaRPr sz="1100"/>
          </a:p>
          <a:p>
            <a:pPr marL="342900" marR="0" lvl="1" indent="0" algn="l" rtl="0">
              <a:spcBef>
                <a:spcPts val="0"/>
              </a:spcBef>
              <a:spcAft>
                <a:spcPts val="0"/>
              </a:spcAft>
              <a:buNone/>
            </a:pPr>
            <a:endParaRPr sz="1100"/>
          </a:p>
          <a:p>
            <a:pPr marL="457200" marR="0" lvl="0" indent="-323850" algn="l" rtl="0">
              <a:spcBef>
                <a:spcPts val="0"/>
              </a:spcBef>
              <a:spcAft>
                <a:spcPts val="0"/>
              </a:spcAft>
              <a:buClr>
                <a:srgbClr val="FF0000"/>
              </a:buClr>
              <a:buSzPts val="1500"/>
              <a:buFont typeface="Arial Black"/>
              <a:buChar char="●"/>
            </a:pPr>
            <a:r>
              <a:rPr lang="en" sz="1500" b="1" i="0" u="none" strike="noStrike" cap="none">
                <a:solidFill>
                  <a:srgbClr val="FF0000"/>
                </a:solidFill>
                <a:latin typeface="Arial Black"/>
                <a:ea typeface="Arial Black"/>
                <a:cs typeface="Arial Black"/>
                <a:sym typeface="Arial Black"/>
              </a:rPr>
              <a:t>Academics</a:t>
            </a:r>
            <a:endParaRPr sz="1100"/>
          </a:p>
          <a:p>
            <a:pPr marL="457200" marR="0" lvl="0" indent="-323850" algn="l" rtl="0">
              <a:spcBef>
                <a:spcPts val="0"/>
              </a:spcBef>
              <a:spcAft>
                <a:spcPts val="0"/>
              </a:spcAft>
              <a:buClr>
                <a:srgbClr val="FF0000"/>
              </a:buClr>
              <a:buSzPts val="1500"/>
              <a:buFont typeface="Arial Black"/>
              <a:buChar char="●"/>
            </a:pPr>
            <a:r>
              <a:rPr lang="en" sz="1500" b="1" i="0" u="none" strike="noStrike" cap="none">
                <a:solidFill>
                  <a:srgbClr val="FF0000"/>
                </a:solidFill>
                <a:latin typeface="Arial Black"/>
                <a:ea typeface="Arial Black"/>
                <a:cs typeface="Arial Black"/>
                <a:sym typeface="Arial Black"/>
              </a:rPr>
              <a:t>College-Career-Readiness</a:t>
            </a:r>
            <a:endParaRPr sz="1500" b="1" i="0" u="none" strike="noStrike" cap="none">
              <a:solidFill>
                <a:srgbClr val="FF0000"/>
              </a:solidFill>
              <a:latin typeface="Arial Black"/>
              <a:ea typeface="Arial Black"/>
              <a:cs typeface="Arial Black"/>
              <a:sym typeface="Arial Black"/>
            </a:endParaRPr>
          </a:p>
          <a:p>
            <a:pPr marL="457200" marR="0" lvl="0" indent="-323850" algn="l" rtl="0">
              <a:spcBef>
                <a:spcPts val="0"/>
              </a:spcBef>
              <a:spcAft>
                <a:spcPts val="0"/>
              </a:spcAft>
              <a:buClr>
                <a:srgbClr val="FF0000"/>
              </a:buClr>
              <a:buSzPts val="1500"/>
              <a:buFont typeface="Arial Black"/>
              <a:buChar char="●"/>
            </a:pPr>
            <a:r>
              <a:rPr lang="en" sz="1500" b="1">
                <a:solidFill>
                  <a:srgbClr val="FF0000"/>
                </a:solidFill>
                <a:latin typeface="Arial Black"/>
                <a:ea typeface="Arial Black"/>
                <a:cs typeface="Arial Black"/>
                <a:sym typeface="Arial Black"/>
              </a:rPr>
              <a:t>College Academy</a:t>
            </a:r>
            <a:endParaRPr sz="1500" b="1">
              <a:solidFill>
                <a:srgbClr val="FF0000"/>
              </a:solidFill>
              <a:latin typeface="Arial Black"/>
              <a:ea typeface="Arial Black"/>
              <a:cs typeface="Arial Black"/>
              <a:sym typeface="Arial Black"/>
            </a:endParaRPr>
          </a:p>
          <a:p>
            <a:pPr marL="457200" marR="0" lvl="0" indent="0" algn="l" rtl="0">
              <a:spcBef>
                <a:spcPts val="0"/>
              </a:spcBef>
              <a:spcAft>
                <a:spcPts val="0"/>
              </a:spcAft>
              <a:buNone/>
            </a:pPr>
            <a:endParaRPr sz="1300">
              <a:solidFill>
                <a:schemeClr val="dk1"/>
              </a:solidFill>
              <a:latin typeface="Comic Sans MS"/>
              <a:ea typeface="Comic Sans MS"/>
              <a:cs typeface="Comic Sans MS"/>
              <a:sym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8"/>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REMEMBER…THIS IS </a:t>
            </a:r>
            <a:r>
              <a:rPr lang="en" u="sng"/>
              <a:t>JUST</a:t>
            </a:r>
            <a:r>
              <a:rPr lang="en"/>
              <a:t> A PLAN!</a:t>
            </a:r>
            <a:endParaRPr/>
          </a:p>
        </p:txBody>
      </p:sp>
      <p:sp>
        <p:nvSpPr>
          <p:cNvPr id="569" name="Google Shape;569;p78"/>
          <p:cNvSpPr txBox="1">
            <a:spLocks noGrp="1"/>
          </p:cNvSpPr>
          <p:nvPr>
            <p:ph type="body" idx="1"/>
          </p:nvPr>
        </p:nvSpPr>
        <p:spPr>
          <a:xfrm>
            <a:off x="3924758" y="1390255"/>
            <a:ext cx="3650245" cy="227806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3800"/>
              <a:buNone/>
            </a:pPr>
            <a:r>
              <a:rPr lang="en"/>
              <a:t>I hope this framework can help you plan for your future.  You can do </a:t>
            </a:r>
            <a:r>
              <a:rPr lang="en" b="1">
                <a:solidFill>
                  <a:srgbClr val="FF0000"/>
                </a:solidFill>
              </a:rPr>
              <a:t>anything</a:t>
            </a:r>
            <a:r>
              <a:rPr lang="en"/>
              <a:t> you set your mind to!</a:t>
            </a:r>
            <a:endParaRPr/>
          </a:p>
        </p:txBody>
      </p:sp>
      <p:pic>
        <p:nvPicPr>
          <p:cNvPr id="570" name="Google Shape;570;p78"/>
          <p:cNvPicPr preferRelativeResize="0"/>
          <p:nvPr/>
        </p:nvPicPr>
        <p:blipFill rotWithShape="1">
          <a:blip r:embed="rId3">
            <a:alphaModFix/>
          </a:blip>
          <a:srcRect/>
          <a:stretch/>
        </p:blipFill>
        <p:spPr>
          <a:xfrm>
            <a:off x="1170370" y="1522759"/>
            <a:ext cx="2143125" cy="2143125"/>
          </a:xfrm>
          <a:prstGeom prst="rect">
            <a:avLst/>
          </a:prstGeom>
          <a:noFill/>
          <a:ln>
            <a:noFill/>
          </a:ln>
        </p:spPr>
      </p:pic>
      <p:sp>
        <p:nvSpPr>
          <p:cNvPr id="571" name="Google Shape;571;p78"/>
          <p:cNvSpPr txBox="1"/>
          <p:nvPr/>
        </p:nvSpPr>
        <p:spPr>
          <a:xfrm>
            <a:off x="6608825" y="3426402"/>
            <a:ext cx="2143200" cy="815100"/>
          </a:xfrm>
          <a:prstGeom prst="rect">
            <a:avLst/>
          </a:prstGeom>
          <a:noFill/>
          <a:ln>
            <a:noFill/>
          </a:ln>
        </p:spPr>
        <p:txBody>
          <a:bodyPr spcFirstLastPara="1" wrap="square" lIns="68575" tIns="34275" rIns="68575" bIns="34275" anchor="ctr" anchorCtr="0">
            <a:normAutofit fontScale="92500"/>
          </a:bodyPr>
          <a:lstStyle/>
          <a:p>
            <a:pPr marL="0" marR="0" lvl="0" indent="0" algn="l" rtl="0">
              <a:lnSpc>
                <a:spcPct val="100000"/>
              </a:lnSpc>
              <a:spcBef>
                <a:spcPts val="0"/>
              </a:spcBef>
              <a:spcAft>
                <a:spcPts val="0"/>
              </a:spcAft>
              <a:buClr>
                <a:schemeClr val="accent1"/>
              </a:buClr>
              <a:buSzPct val="161111"/>
              <a:buFont typeface="Arial"/>
              <a:buNone/>
            </a:pPr>
            <a:r>
              <a:rPr lang="en" sz="1800" cap="none">
                <a:solidFill>
                  <a:schemeClr val="dk1"/>
                </a:solidFill>
                <a:latin typeface="Comic Sans MS"/>
                <a:ea typeface="Comic Sans MS"/>
                <a:cs typeface="Comic Sans MS"/>
                <a:sym typeface="Comic Sans MS"/>
              </a:rPr>
              <a:t>Best wishes,</a:t>
            </a:r>
            <a:endParaRPr sz="1100"/>
          </a:p>
          <a:p>
            <a:pPr marL="0" marR="0" lvl="0" indent="0" algn="l" rtl="0">
              <a:lnSpc>
                <a:spcPct val="100000"/>
              </a:lnSpc>
              <a:spcBef>
                <a:spcPts val="0"/>
              </a:spcBef>
              <a:spcAft>
                <a:spcPts val="0"/>
              </a:spcAft>
              <a:buClr>
                <a:schemeClr val="accent1"/>
              </a:buClr>
              <a:buSzPct val="160606"/>
              <a:buFont typeface="Arial"/>
              <a:buNone/>
            </a:pPr>
            <a:r>
              <a:rPr lang="en" sz="3300" b="1" cap="none">
                <a:solidFill>
                  <a:srgbClr val="00B0F0"/>
                </a:solidFill>
                <a:latin typeface="Bad Script"/>
                <a:ea typeface="Bad Script"/>
                <a:cs typeface="Bad Script"/>
                <a:sym typeface="Bad Script"/>
              </a:rPr>
              <a:t>Mrs. </a:t>
            </a:r>
            <a:r>
              <a:rPr lang="en" sz="3300" b="1">
                <a:solidFill>
                  <a:srgbClr val="00B0F0"/>
                </a:solidFill>
                <a:latin typeface="Bad Script"/>
                <a:ea typeface="Bad Script"/>
                <a:cs typeface="Bad Script"/>
                <a:sym typeface="Bad Script"/>
              </a:rPr>
              <a:t>Gravatt</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9"/>
          <p:cNvSpPr txBox="1">
            <a:spLocks noGrp="1"/>
          </p:cNvSpPr>
          <p:nvPr>
            <p:ph type="title"/>
          </p:nvPr>
        </p:nvSpPr>
        <p:spPr>
          <a:xfrm>
            <a:off x="515163" y="393113"/>
            <a:ext cx="7797600" cy="864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NO SCHEDULE CHANGES……</a:t>
            </a:r>
            <a:endParaRPr/>
          </a:p>
        </p:txBody>
      </p:sp>
      <p:sp>
        <p:nvSpPr>
          <p:cNvPr id="577" name="Google Shape;577;p79"/>
          <p:cNvSpPr txBox="1">
            <a:spLocks noGrp="1"/>
          </p:cNvSpPr>
          <p:nvPr>
            <p:ph type="body" idx="1"/>
          </p:nvPr>
        </p:nvSpPr>
        <p:spPr>
          <a:xfrm>
            <a:off x="515982" y="1281785"/>
            <a:ext cx="7796030" cy="2927391"/>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800"/>
              <a:buNone/>
            </a:pPr>
            <a:r>
              <a:rPr lang="en">
                <a:latin typeface="Arial"/>
                <a:ea typeface="Arial"/>
                <a:cs typeface="Arial"/>
                <a:sym typeface="Arial"/>
              </a:rPr>
              <a:t>Schedules </a:t>
            </a:r>
            <a:r>
              <a:rPr lang="en" b="1">
                <a:latin typeface="Arial"/>
                <a:ea typeface="Arial"/>
                <a:cs typeface="Arial"/>
                <a:sym typeface="Arial"/>
              </a:rPr>
              <a:t>will not be changed </a:t>
            </a:r>
            <a:r>
              <a:rPr lang="en">
                <a:latin typeface="Arial"/>
                <a:ea typeface="Arial"/>
                <a:cs typeface="Arial"/>
                <a:sym typeface="Arial"/>
              </a:rPr>
              <a:t>after the last day of school.  </a:t>
            </a:r>
            <a:endParaRPr/>
          </a:p>
          <a:p>
            <a:pPr marL="0" lvl="0" indent="0" algn="l" rtl="0">
              <a:lnSpc>
                <a:spcPct val="100000"/>
              </a:lnSpc>
              <a:spcBef>
                <a:spcPts val="0"/>
              </a:spcBef>
              <a:spcAft>
                <a:spcPts val="0"/>
              </a:spcAft>
              <a:buSzPts val="3800"/>
              <a:buNone/>
            </a:pPr>
            <a:endParaRPr>
              <a:latin typeface="Arial"/>
              <a:ea typeface="Arial"/>
              <a:cs typeface="Arial"/>
              <a:sym typeface="Arial"/>
            </a:endParaRPr>
          </a:p>
          <a:p>
            <a:pPr marL="0" lvl="0" indent="0" algn="ctr" rtl="0">
              <a:lnSpc>
                <a:spcPct val="100000"/>
              </a:lnSpc>
              <a:spcBef>
                <a:spcPts val="0"/>
              </a:spcBef>
              <a:spcAft>
                <a:spcPts val="0"/>
              </a:spcAft>
              <a:buSzPts val="3800"/>
              <a:buNone/>
            </a:pPr>
            <a:r>
              <a:rPr lang="en">
                <a:latin typeface="Arial"/>
                <a:ea typeface="Arial"/>
                <a:cs typeface="Arial"/>
                <a:sym typeface="Arial"/>
              </a:rPr>
              <a:t>You are married for 1 year to your elective/PE choices! </a:t>
            </a:r>
            <a:endParaRPr/>
          </a:p>
          <a:p>
            <a:pPr marL="0" lvl="0" indent="0" algn="ctr" rtl="0">
              <a:lnSpc>
                <a:spcPct val="100000"/>
              </a:lnSpc>
              <a:spcBef>
                <a:spcPts val="0"/>
              </a:spcBef>
              <a:spcAft>
                <a:spcPts val="0"/>
              </a:spcAft>
              <a:buSzPts val="3800"/>
              <a:buNone/>
            </a:pPr>
            <a:r>
              <a:rPr lang="en" b="1">
                <a:latin typeface="Arial"/>
                <a:ea typeface="Arial"/>
                <a:cs typeface="Arial"/>
                <a:sym typeface="Arial"/>
              </a:rPr>
              <a:t>No Divorces </a:t>
            </a:r>
            <a:r>
              <a:rPr lang="en" b="1">
                <a:solidFill>
                  <a:srgbClr val="FF0000"/>
                </a:solidFill>
                <a:latin typeface="Arial"/>
                <a:ea typeface="Arial"/>
                <a:cs typeface="Arial"/>
                <a:sym typeface="Arial"/>
              </a:rPr>
              <a:t>=</a:t>
            </a:r>
            <a:r>
              <a:rPr lang="en">
                <a:latin typeface="Arial"/>
                <a:ea typeface="Arial"/>
                <a:cs typeface="Arial"/>
                <a:sym typeface="Arial"/>
              </a:rPr>
              <a:t> </a:t>
            </a:r>
            <a:r>
              <a:rPr lang="en" b="1">
                <a:latin typeface="Arial"/>
                <a:ea typeface="Arial"/>
                <a:cs typeface="Arial"/>
                <a:sym typeface="Arial"/>
              </a:rPr>
              <a:t>No elective changes</a:t>
            </a:r>
            <a:endParaRPr/>
          </a:p>
          <a:p>
            <a:pPr marL="0" lvl="0" indent="0" algn="ctr" rtl="0">
              <a:lnSpc>
                <a:spcPct val="100000"/>
              </a:lnSpc>
              <a:spcBef>
                <a:spcPts val="0"/>
              </a:spcBef>
              <a:spcAft>
                <a:spcPts val="0"/>
              </a:spcAft>
              <a:buSzPts val="3800"/>
              <a:buNone/>
            </a:pPr>
            <a:endParaRPr/>
          </a:p>
          <a:p>
            <a:pPr marL="0" lvl="0" indent="0" algn="ctr" rtl="0">
              <a:lnSpc>
                <a:spcPct val="100000"/>
              </a:lnSpc>
              <a:spcBef>
                <a:spcPts val="0"/>
              </a:spcBef>
              <a:spcAft>
                <a:spcPts val="0"/>
              </a:spcAft>
              <a:buSzPts val="3800"/>
              <a:buNone/>
            </a:pPr>
            <a:r>
              <a:rPr lang="en" b="1">
                <a:solidFill>
                  <a:srgbClr val="FF0000"/>
                </a:solidFill>
              </a:rPr>
              <a:t>DEADLINE:  April 30, 2024</a:t>
            </a:r>
            <a:endParaRPr/>
          </a:p>
        </p:txBody>
      </p:sp>
      <p:pic>
        <p:nvPicPr>
          <p:cNvPr id="578" name="Google Shape;578;p79"/>
          <p:cNvPicPr preferRelativeResize="0"/>
          <p:nvPr/>
        </p:nvPicPr>
        <p:blipFill rotWithShape="1">
          <a:blip r:embed="rId3">
            <a:alphaModFix/>
          </a:blip>
          <a:srcRect/>
          <a:stretch/>
        </p:blipFill>
        <p:spPr>
          <a:xfrm>
            <a:off x="7202581" y="85726"/>
            <a:ext cx="1425437" cy="1425437"/>
          </a:xfrm>
          <a:prstGeom prst="rect">
            <a:avLst/>
          </a:prstGeom>
          <a:noFill/>
          <a:ln>
            <a:noFill/>
          </a:ln>
        </p:spPr>
      </p:pic>
      <p:sp>
        <p:nvSpPr>
          <p:cNvPr id="579" name="Google Shape;579;p79"/>
          <p:cNvSpPr txBox="1"/>
          <p:nvPr/>
        </p:nvSpPr>
        <p:spPr>
          <a:xfrm>
            <a:off x="7350075" y="473950"/>
            <a:ext cx="1119900" cy="684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a:solidFill>
                  <a:schemeClr val="dk1"/>
                </a:solidFill>
                <a:latin typeface="Comic Sans MS"/>
                <a:ea typeface="Comic Sans MS"/>
                <a:cs typeface="Comic Sans MS"/>
                <a:sym typeface="Comic Sans MS"/>
              </a:rPr>
              <a:t>Elective</a:t>
            </a:r>
            <a:endParaRPr sz="1700"/>
          </a:p>
          <a:p>
            <a:pPr marL="0" marR="0" lvl="0" indent="0" algn="ctr" rtl="0">
              <a:spcBef>
                <a:spcPts val="0"/>
              </a:spcBef>
              <a:spcAft>
                <a:spcPts val="0"/>
              </a:spcAft>
              <a:buNone/>
            </a:pPr>
            <a:r>
              <a:rPr lang="en" sz="2000" b="1">
                <a:solidFill>
                  <a:schemeClr val="dk1"/>
                </a:solidFill>
                <a:latin typeface="Comic Sans MS"/>
                <a:ea typeface="Comic Sans MS"/>
                <a:cs typeface="Comic Sans MS"/>
                <a:sym typeface="Comic Sans MS"/>
              </a:rPr>
              <a:t>Change</a:t>
            </a:r>
            <a:endParaRPr sz="17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0"/>
          <p:cNvSpPr txBox="1">
            <a:spLocks noGrp="1"/>
          </p:cNvSpPr>
          <p:nvPr>
            <p:ph type="title"/>
          </p:nvPr>
        </p:nvSpPr>
        <p:spPr>
          <a:xfrm>
            <a:off x="514351" y="514350"/>
            <a:ext cx="7797661" cy="863974"/>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Impact"/>
              <a:buNone/>
            </a:pPr>
            <a:r>
              <a:rPr lang="en">
                <a:solidFill>
                  <a:schemeClr val="dk1"/>
                </a:solidFill>
              </a:rPr>
              <a:t>WOW…TIME FLIES! </a:t>
            </a:r>
            <a:br>
              <a:rPr lang="en">
                <a:solidFill>
                  <a:schemeClr val="dk1"/>
                </a:solidFill>
              </a:rPr>
            </a:br>
            <a:r>
              <a:rPr lang="en">
                <a:solidFill>
                  <a:schemeClr val="dk1"/>
                </a:solidFill>
              </a:rPr>
              <a:t>YOU’RE ALMOST A 7</a:t>
            </a:r>
            <a:r>
              <a:rPr lang="en" baseline="30000">
                <a:solidFill>
                  <a:schemeClr val="dk1"/>
                </a:solidFill>
              </a:rPr>
              <a:t>TH</a:t>
            </a:r>
            <a:r>
              <a:rPr lang="en">
                <a:solidFill>
                  <a:schemeClr val="dk1"/>
                </a:solidFill>
              </a:rPr>
              <a:t> GRADER!</a:t>
            </a:r>
            <a:endParaRPr/>
          </a:p>
        </p:txBody>
      </p:sp>
      <p:sp>
        <p:nvSpPr>
          <p:cNvPr id="585" name="Google Shape;585;p80"/>
          <p:cNvSpPr txBox="1">
            <a:spLocks noGrp="1"/>
          </p:cNvSpPr>
          <p:nvPr>
            <p:ph type="body" idx="4294967295"/>
          </p:nvPr>
        </p:nvSpPr>
        <p:spPr>
          <a:xfrm>
            <a:off x="394801" y="1521028"/>
            <a:ext cx="4360500" cy="26961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4300"/>
              <a:buNone/>
            </a:pPr>
            <a:r>
              <a:rPr lang="en" sz="2700" cap="none">
                <a:latin typeface="Comic Sans MS"/>
                <a:ea typeface="Comic Sans MS"/>
                <a:cs typeface="Comic Sans MS"/>
                <a:sym typeface="Comic Sans MS"/>
              </a:rPr>
              <a:t>*Complete the Online Registration form by </a:t>
            </a:r>
            <a:r>
              <a:rPr lang="en" sz="2700" b="1" u="sng" cap="none">
                <a:solidFill>
                  <a:srgbClr val="FF0000"/>
                </a:solidFill>
                <a:latin typeface="Comic Sans MS"/>
                <a:ea typeface="Comic Sans MS"/>
                <a:cs typeface="Comic Sans MS"/>
                <a:sym typeface="Comic Sans MS"/>
              </a:rPr>
              <a:t>March </a:t>
            </a:r>
            <a:r>
              <a:rPr lang="en" sz="2700" b="1" u="sng">
                <a:solidFill>
                  <a:srgbClr val="FF0000"/>
                </a:solidFill>
              </a:rPr>
              <a:t>8</a:t>
            </a:r>
            <a:r>
              <a:rPr lang="en" sz="2700" b="1" u="sng" cap="none" baseline="30000">
                <a:solidFill>
                  <a:srgbClr val="FF0000"/>
                </a:solidFill>
                <a:latin typeface="Comic Sans MS"/>
                <a:ea typeface="Comic Sans MS"/>
                <a:cs typeface="Comic Sans MS"/>
                <a:sym typeface="Comic Sans MS"/>
              </a:rPr>
              <a:t>th</a:t>
            </a:r>
            <a:endParaRPr sz="2700" b="1" u="sng" cap="none" baseline="30000">
              <a:solidFill>
                <a:srgbClr val="FF0000"/>
              </a:solidFill>
              <a:latin typeface="Comic Sans MS"/>
              <a:ea typeface="Comic Sans MS"/>
              <a:cs typeface="Comic Sans MS"/>
              <a:sym typeface="Comic Sans MS"/>
            </a:endParaRPr>
          </a:p>
          <a:p>
            <a:pPr marL="0" lvl="0" indent="0" algn="l" rtl="0">
              <a:lnSpc>
                <a:spcPct val="100000"/>
              </a:lnSpc>
              <a:spcBef>
                <a:spcPts val="0"/>
              </a:spcBef>
              <a:spcAft>
                <a:spcPts val="0"/>
              </a:spcAft>
              <a:buSzPts val="4300"/>
              <a:buNone/>
            </a:pPr>
            <a:endParaRPr sz="2700" b="1" u="sng" baseline="30000">
              <a:solidFill>
                <a:srgbClr val="FF0000"/>
              </a:solidFill>
            </a:endParaRPr>
          </a:p>
          <a:p>
            <a:pPr marL="0" lvl="0" indent="0" algn="l" rtl="0">
              <a:lnSpc>
                <a:spcPct val="100000"/>
              </a:lnSpc>
              <a:spcBef>
                <a:spcPts val="0"/>
              </a:spcBef>
              <a:spcAft>
                <a:spcPts val="0"/>
              </a:spcAft>
              <a:buSzPts val="4300"/>
              <a:buNone/>
            </a:pPr>
            <a:r>
              <a:rPr lang="en" sz="3000" baseline="30000"/>
              <a:t>*Form link will be emailed through School Messenger</a:t>
            </a:r>
            <a:endParaRPr sz="3000" baseline="30000"/>
          </a:p>
        </p:txBody>
      </p:sp>
      <p:pic>
        <p:nvPicPr>
          <p:cNvPr id="586" name="Google Shape;586;p80" descr="C:\Users\admin\AppData\Local\Microsoft\Windows\Temporary Internet Files\Content.IE5\09V41ZHJ\MC900354126[1].wmf"/>
          <p:cNvPicPr preferRelativeResize="0">
            <a:picLocks noGrp="1"/>
          </p:cNvPicPr>
          <p:nvPr>
            <p:ph type="body" idx="4294967295"/>
          </p:nvPr>
        </p:nvPicPr>
        <p:blipFill rotWithShape="1">
          <a:blip r:embed="rId3">
            <a:alphaModFix/>
          </a:blip>
          <a:srcRect/>
          <a:stretch/>
        </p:blipFill>
        <p:spPr>
          <a:xfrm>
            <a:off x="6723719" y="2830886"/>
            <a:ext cx="1588294" cy="1633538"/>
          </a:xfrm>
          <a:prstGeom prst="rect">
            <a:avLst/>
          </a:prstGeom>
          <a:noFill/>
          <a:ln>
            <a:noFill/>
          </a:ln>
        </p:spPr>
      </p:pic>
      <p:pic>
        <p:nvPicPr>
          <p:cNvPr id="587" name="Google Shape;587;p80" descr="C:\Users\admin\AppData\Local\Microsoft\Windows\Temporary Internet Files\Content.IE5\2J9D8NWM\MC900055325[1].wmf"/>
          <p:cNvPicPr preferRelativeResize="0"/>
          <p:nvPr/>
        </p:nvPicPr>
        <p:blipFill rotWithShape="1">
          <a:blip r:embed="rId4">
            <a:alphaModFix/>
          </a:blip>
          <a:srcRect/>
          <a:stretch/>
        </p:blipFill>
        <p:spPr>
          <a:xfrm>
            <a:off x="4755299" y="1521017"/>
            <a:ext cx="1804987" cy="179427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1"/>
          <p:cNvSpPr txBox="1">
            <a:spLocks noGrp="1"/>
          </p:cNvSpPr>
          <p:nvPr>
            <p:ph type="title"/>
          </p:nvPr>
        </p:nvSpPr>
        <p:spPr>
          <a:xfrm>
            <a:off x="514351" y="514350"/>
            <a:ext cx="7797600" cy="864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Questions?</a:t>
            </a:r>
            <a:endParaRPr/>
          </a:p>
        </p:txBody>
      </p:sp>
      <p:sp>
        <p:nvSpPr>
          <p:cNvPr id="593" name="Google Shape;593;p81"/>
          <p:cNvSpPr txBox="1">
            <a:spLocks noGrp="1"/>
          </p:cNvSpPr>
          <p:nvPr>
            <p:ph type="body" idx="1"/>
          </p:nvPr>
        </p:nvSpPr>
        <p:spPr>
          <a:xfrm>
            <a:off x="480850" y="1094254"/>
            <a:ext cx="7374600" cy="16917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800"/>
              <a:buNone/>
            </a:pPr>
            <a:r>
              <a:rPr lang="en">
                <a:latin typeface="Arial"/>
                <a:ea typeface="Arial"/>
                <a:cs typeface="Arial"/>
                <a:sym typeface="Arial"/>
              </a:rPr>
              <a:t>Counselors are available to answer simple questions, but please use the QR code below for complex questions</a:t>
            </a:r>
            <a:endParaRPr/>
          </a:p>
        </p:txBody>
      </p:sp>
      <p:pic>
        <p:nvPicPr>
          <p:cNvPr id="594" name="Google Shape;594;p81"/>
          <p:cNvPicPr preferRelativeResize="0"/>
          <p:nvPr/>
        </p:nvPicPr>
        <p:blipFill>
          <a:blip r:embed="rId3">
            <a:alphaModFix/>
          </a:blip>
          <a:stretch>
            <a:fillRect/>
          </a:stretch>
        </p:blipFill>
        <p:spPr>
          <a:xfrm>
            <a:off x="3344925" y="22019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514351" y="292474"/>
            <a:ext cx="7797661" cy="177501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5000"/>
              <a:buFont typeface="Impact"/>
              <a:buNone/>
            </a:pPr>
            <a:r>
              <a:rPr lang="en" sz="5000"/>
              <a:t>TODAY WE ARE GOING TO TALK ABOUT…</a:t>
            </a:r>
            <a:endParaRPr/>
          </a:p>
        </p:txBody>
      </p:sp>
      <p:sp>
        <p:nvSpPr>
          <p:cNvPr id="232" name="Google Shape;232;p37"/>
          <p:cNvSpPr txBox="1">
            <a:spLocks noGrp="1"/>
          </p:cNvSpPr>
          <p:nvPr>
            <p:ph type="body" idx="1"/>
          </p:nvPr>
        </p:nvSpPr>
        <p:spPr>
          <a:xfrm>
            <a:off x="514350" y="1547547"/>
            <a:ext cx="7796030" cy="2483392"/>
          </a:xfrm>
          <a:prstGeom prst="rect">
            <a:avLst/>
          </a:prstGeom>
          <a:noFill/>
          <a:ln>
            <a:noFill/>
          </a:ln>
        </p:spPr>
        <p:txBody>
          <a:bodyPr spcFirstLastPara="1" wrap="square" lIns="68575" tIns="34275" rIns="68575" bIns="34275" anchor="ctr" anchorCtr="0">
            <a:normAutofit/>
          </a:bodyPr>
          <a:lstStyle/>
          <a:p>
            <a:pPr marL="177800" lvl="0" indent="-336550" algn="l" rtl="0">
              <a:lnSpc>
                <a:spcPct val="100000"/>
              </a:lnSpc>
              <a:spcBef>
                <a:spcPts val="0"/>
              </a:spcBef>
              <a:spcAft>
                <a:spcPts val="0"/>
              </a:spcAft>
              <a:buClr>
                <a:schemeClr val="dk1"/>
              </a:buClr>
              <a:buSzPts val="5300"/>
              <a:buChar char="•"/>
            </a:pPr>
            <a:r>
              <a:rPr lang="en" sz="3300" cap="none"/>
              <a:t>Moving on to 7</a:t>
            </a:r>
            <a:r>
              <a:rPr lang="en" sz="3300" cap="none" baseline="30000"/>
              <a:t>th</a:t>
            </a:r>
            <a:r>
              <a:rPr lang="en" sz="3300" cap="none"/>
              <a:t> Grade</a:t>
            </a:r>
            <a:endParaRPr/>
          </a:p>
          <a:p>
            <a:pPr marL="177800" lvl="0" indent="-336550" algn="l" rtl="0">
              <a:lnSpc>
                <a:spcPct val="100000"/>
              </a:lnSpc>
              <a:spcBef>
                <a:spcPts val="0"/>
              </a:spcBef>
              <a:spcAft>
                <a:spcPts val="0"/>
              </a:spcAft>
              <a:buClr>
                <a:schemeClr val="dk1"/>
              </a:buClr>
              <a:buSzPts val="5300"/>
              <a:buChar char="•"/>
            </a:pPr>
            <a:r>
              <a:rPr lang="en" sz="3300"/>
              <a:t>Academic Planning</a:t>
            </a:r>
            <a:endParaRPr/>
          </a:p>
        </p:txBody>
      </p:sp>
      <p:pic>
        <p:nvPicPr>
          <p:cNvPr id="233" name="Google Shape;233;p37" descr="C:\Users\admin\AppData\Local\Microsoft\Windows\Temporary Internet Files\Content.IE5\IEV0QAJR\MC900198862[1].wmf"/>
          <p:cNvPicPr preferRelativeResize="0"/>
          <p:nvPr/>
        </p:nvPicPr>
        <p:blipFill rotWithShape="1">
          <a:blip r:embed="rId3">
            <a:alphaModFix/>
          </a:blip>
          <a:srcRect/>
          <a:stretch/>
        </p:blipFill>
        <p:spPr>
          <a:xfrm>
            <a:off x="6074709" y="2278340"/>
            <a:ext cx="1714500" cy="1752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514350" y="225157"/>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BEFORE WE GET STARTED…</a:t>
            </a:r>
            <a:endParaRPr/>
          </a:p>
        </p:txBody>
      </p:sp>
      <p:sp>
        <p:nvSpPr>
          <p:cNvPr id="239" name="Google Shape;239;p38"/>
          <p:cNvSpPr txBox="1">
            <a:spLocks noGrp="1"/>
          </p:cNvSpPr>
          <p:nvPr>
            <p:ph type="body" idx="1"/>
          </p:nvPr>
        </p:nvSpPr>
        <p:spPr>
          <a:xfrm>
            <a:off x="289193" y="1330665"/>
            <a:ext cx="8370065" cy="3172859"/>
          </a:xfrm>
          <a:prstGeom prst="rect">
            <a:avLst/>
          </a:prstGeom>
          <a:noFill/>
          <a:ln>
            <a:noFill/>
          </a:ln>
        </p:spPr>
        <p:txBody>
          <a:bodyPr spcFirstLastPara="1" wrap="square" lIns="68575" tIns="34275" rIns="68575" bIns="34275" anchor="ctr" anchorCtr="0">
            <a:normAutofit/>
          </a:bodyPr>
          <a:lstStyle/>
          <a:p>
            <a:pPr marL="177800" lvl="0" indent="-241300" algn="l" rtl="0">
              <a:lnSpc>
                <a:spcPct val="100000"/>
              </a:lnSpc>
              <a:spcBef>
                <a:spcPts val="0"/>
              </a:spcBef>
              <a:spcAft>
                <a:spcPts val="0"/>
              </a:spcAft>
              <a:buClr>
                <a:srgbClr val="FF0000"/>
              </a:buClr>
              <a:buSzPts val="3800"/>
              <a:buChar char="•"/>
            </a:pPr>
            <a:r>
              <a:rPr lang="en" b="1">
                <a:solidFill>
                  <a:srgbClr val="FF0000"/>
                </a:solidFill>
              </a:rPr>
              <a:t>Credit</a:t>
            </a:r>
            <a:r>
              <a:rPr lang="en"/>
              <a:t> – a unit showing a student has successfully completed a high school course; each passing semester of a course earns 0.5 credits</a:t>
            </a:r>
            <a:endParaRPr/>
          </a:p>
          <a:p>
            <a:pPr marL="177800" lvl="0" indent="-241300" algn="l" rtl="0">
              <a:lnSpc>
                <a:spcPct val="100000"/>
              </a:lnSpc>
              <a:spcBef>
                <a:spcPts val="0"/>
              </a:spcBef>
              <a:spcAft>
                <a:spcPts val="0"/>
              </a:spcAft>
              <a:buClr>
                <a:srgbClr val="FF0000"/>
              </a:buClr>
              <a:buSzPts val="3800"/>
              <a:buChar char="•"/>
            </a:pPr>
            <a:r>
              <a:rPr lang="en" b="1">
                <a:solidFill>
                  <a:srgbClr val="FF0000"/>
                </a:solidFill>
              </a:rPr>
              <a:t>GPA</a:t>
            </a:r>
            <a:r>
              <a:rPr lang="en"/>
              <a:t> – Grade Point Average; cumulative; higher GPAs may result in more college &amp; scholarship opportunities</a:t>
            </a:r>
            <a:endParaRPr/>
          </a:p>
          <a:p>
            <a:pPr marL="177800" lvl="0" indent="-241300" algn="l" rtl="0">
              <a:lnSpc>
                <a:spcPct val="100000"/>
              </a:lnSpc>
              <a:spcBef>
                <a:spcPts val="0"/>
              </a:spcBef>
              <a:spcAft>
                <a:spcPts val="0"/>
              </a:spcAft>
              <a:buClr>
                <a:srgbClr val="FF0000"/>
              </a:buClr>
              <a:buSzPts val="3800"/>
              <a:buChar char="•"/>
            </a:pPr>
            <a:r>
              <a:rPr lang="en" b="1">
                <a:solidFill>
                  <a:srgbClr val="FF0000"/>
                </a:solidFill>
              </a:rPr>
              <a:t>Fine Arts </a:t>
            </a:r>
            <a:r>
              <a:rPr lang="en"/>
              <a:t>– music, art or theater arts</a:t>
            </a:r>
            <a:endParaRPr/>
          </a:p>
          <a:p>
            <a:pPr marL="177800" lvl="0" indent="-241300" algn="l" rtl="0">
              <a:lnSpc>
                <a:spcPct val="100000"/>
              </a:lnSpc>
              <a:spcBef>
                <a:spcPts val="0"/>
              </a:spcBef>
              <a:spcAft>
                <a:spcPts val="0"/>
              </a:spcAft>
              <a:buClr>
                <a:srgbClr val="FF0000"/>
              </a:buClr>
              <a:buSzPts val="3800"/>
              <a:buChar char="•"/>
            </a:pPr>
            <a:r>
              <a:rPr lang="en" b="1">
                <a:solidFill>
                  <a:srgbClr val="FF0000"/>
                </a:solidFill>
              </a:rPr>
              <a:t>Foreign Language </a:t>
            </a:r>
            <a:r>
              <a:rPr lang="en"/>
              <a:t>– any language other than English</a:t>
            </a:r>
            <a:endParaRPr/>
          </a:p>
          <a:p>
            <a:pPr marL="0" lvl="0" indent="0" algn="l" rtl="0">
              <a:lnSpc>
                <a:spcPct val="100000"/>
              </a:lnSpc>
              <a:spcBef>
                <a:spcPts val="0"/>
              </a:spcBef>
              <a:spcAft>
                <a:spcPts val="0"/>
              </a:spcAft>
              <a:buSzPts val="3800"/>
              <a:buNone/>
            </a:pPr>
            <a:endParaRPr/>
          </a:p>
          <a:p>
            <a:pPr marL="177800" lvl="0" indent="0" algn="l" rtl="0">
              <a:lnSpc>
                <a:spcPct val="100000"/>
              </a:lnSpc>
              <a:spcBef>
                <a:spcPts val="0"/>
              </a:spcBef>
              <a:spcAft>
                <a:spcPts val="0"/>
              </a:spcAft>
              <a:buSzPts val="3800"/>
              <a:buNone/>
            </a:pPr>
            <a:endParaRPr/>
          </a:p>
        </p:txBody>
      </p:sp>
      <p:sp>
        <p:nvSpPr>
          <p:cNvPr id="240" name="Google Shape;240;p38"/>
          <p:cNvSpPr txBox="1"/>
          <p:nvPr/>
        </p:nvSpPr>
        <p:spPr>
          <a:xfrm>
            <a:off x="6406178" y="4284233"/>
            <a:ext cx="2089673"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i="0" u="none" strike="noStrike" cap="none">
                <a:solidFill>
                  <a:srgbClr val="FF0000"/>
                </a:solidFill>
                <a:latin typeface="Comic Sans MS"/>
                <a:ea typeface="Comic Sans MS"/>
                <a:cs typeface="Comic Sans MS"/>
                <a:sym typeface="Comic Sans MS"/>
              </a:rPr>
              <a:t>#lingotoknow</a:t>
            </a:r>
            <a:endParaRPr sz="2400" b="1">
              <a:solidFill>
                <a:srgbClr val="FF0000"/>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312646" y="514350"/>
            <a:ext cx="8229599" cy="2395115"/>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6600"/>
              <a:buFont typeface="Impact"/>
              <a:buNone/>
            </a:pPr>
            <a:r>
              <a:rPr lang="en" sz="6600">
                <a:solidFill>
                  <a:schemeClr val="dk1"/>
                </a:solidFill>
              </a:rPr>
              <a:t>MOVING ON TO 7</a:t>
            </a:r>
            <a:r>
              <a:rPr lang="en" sz="6600" baseline="30000">
                <a:solidFill>
                  <a:schemeClr val="dk1"/>
                </a:solidFill>
              </a:rPr>
              <a:t>TH</a:t>
            </a:r>
            <a:r>
              <a:rPr lang="en" sz="6600">
                <a:solidFill>
                  <a:schemeClr val="dk1"/>
                </a:solidFill>
              </a:rPr>
              <a:t> GRADE</a:t>
            </a:r>
            <a:endParaRPr/>
          </a:p>
        </p:txBody>
      </p:sp>
      <p:sp>
        <p:nvSpPr>
          <p:cNvPr id="246" name="Google Shape;246;p39"/>
          <p:cNvSpPr txBox="1">
            <a:spLocks noGrp="1"/>
          </p:cNvSpPr>
          <p:nvPr>
            <p:ph type="body" idx="1"/>
          </p:nvPr>
        </p:nvSpPr>
        <p:spPr>
          <a:xfrm>
            <a:off x="312646" y="2806700"/>
            <a:ext cx="7796030" cy="1229711"/>
          </a:xfrm>
          <a:prstGeom prst="rect">
            <a:avLst/>
          </a:prstGeom>
          <a:noFill/>
          <a:ln>
            <a:noFill/>
          </a:ln>
        </p:spPr>
        <p:txBody>
          <a:bodyPr spcFirstLastPara="1" wrap="square" lIns="68575" tIns="34275" rIns="68575" bIns="34275" anchor="t" anchorCtr="0">
            <a:noAutofit/>
          </a:bodyPr>
          <a:lstStyle/>
          <a:p>
            <a:pPr marL="0" lvl="0" indent="0" algn="l" rtl="0">
              <a:lnSpc>
                <a:spcPct val="120000"/>
              </a:lnSpc>
              <a:spcBef>
                <a:spcPts val="0"/>
              </a:spcBef>
              <a:spcAft>
                <a:spcPts val="0"/>
              </a:spcAft>
              <a:buSzPts val="5300"/>
              <a:buNone/>
            </a:pPr>
            <a:r>
              <a:rPr lang="en" sz="3300" cap="none"/>
              <a:t>Classes </a:t>
            </a:r>
            <a:r>
              <a:rPr lang="en" sz="3300"/>
              <a:t>f</a:t>
            </a:r>
            <a:r>
              <a:rPr lang="en" sz="3300" cap="none"/>
              <a:t>or Next Year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512719" y="384922"/>
            <a:ext cx="7797662" cy="863974"/>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Impact"/>
              <a:buNone/>
            </a:pPr>
            <a:r>
              <a:rPr lang="en"/>
              <a:t>7</a:t>
            </a:r>
            <a:r>
              <a:rPr lang="en" baseline="30000"/>
              <a:t>TH</a:t>
            </a:r>
            <a:r>
              <a:rPr lang="en"/>
              <a:t> GRADE SCHEDULE</a:t>
            </a:r>
            <a:endParaRPr/>
          </a:p>
        </p:txBody>
      </p:sp>
      <p:sp>
        <p:nvSpPr>
          <p:cNvPr id="252" name="Google Shape;252;p40"/>
          <p:cNvSpPr txBox="1">
            <a:spLocks noGrp="1"/>
          </p:cNvSpPr>
          <p:nvPr>
            <p:ph type="body" idx="1"/>
          </p:nvPr>
        </p:nvSpPr>
        <p:spPr>
          <a:xfrm>
            <a:off x="884104" y="1119468"/>
            <a:ext cx="7426276" cy="3106271"/>
          </a:xfrm>
          <a:prstGeom prst="rect">
            <a:avLst/>
          </a:prstGeom>
          <a:noFill/>
          <a:ln>
            <a:noFill/>
          </a:ln>
        </p:spPr>
        <p:txBody>
          <a:bodyPr spcFirstLastPara="1" wrap="square" lIns="68575" tIns="34275" rIns="68575" bIns="34275" anchor="ctr" anchorCtr="0">
            <a:normAutofit/>
          </a:bodyPr>
          <a:lstStyle/>
          <a:p>
            <a:pPr marL="469900" lvl="0" indent="-393700" algn="l" rtl="0">
              <a:lnSpc>
                <a:spcPct val="100000"/>
              </a:lnSpc>
              <a:spcBef>
                <a:spcPts val="0"/>
              </a:spcBef>
              <a:spcAft>
                <a:spcPts val="0"/>
              </a:spcAft>
              <a:buClr>
                <a:schemeClr val="dk1"/>
              </a:buClr>
              <a:buSzPts val="2400"/>
              <a:buFont typeface="Impact"/>
              <a:buAutoNum type="arabicPeriod"/>
            </a:pPr>
            <a:r>
              <a:rPr lang="en"/>
              <a:t>Language Arts</a:t>
            </a:r>
            <a:endParaRPr/>
          </a:p>
          <a:p>
            <a:pPr marL="469900" lvl="0" indent="-393700" algn="l" rtl="0">
              <a:lnSpc>
                <a:spcPct val="100000"/>
              </a:lnSpc>
              <a:spcBef>
                <a:spcPts val="0"/>
              </a:spcBef>
              <a:spcAft>
                <a:spcPts val="0"/>
              </a:spcAft>
              <a:buClr>
                <a:schemeClr val="dk1"/>
              </a:buClr>
              <a:buSzPts val="2400"/>
              <a:buFont typeface="Impact"/>
              <a:buAutoNum type="arabicPeriod"/>
            </a:pPr>
            <a:r>
              <a:rPr lang="en"/>
              <a:t>Texas History</a:t>
            </a:r>
            <a:endParaRPr/>
          </a:p>
          <a:p>
            <a:pPr marL="469900" lvl="0" indent="-393700" algn="l" rtl="0">
              <a:lnSpc>
                <a:spcPct val="100000"/>
              </a:lnSpc>
              <a:spcBef>
                <a:spcPts val="0"/>
              </a:spcBef>
              <a:spcAft>
                <a:spcPts val="0"/>
              </a:spcAft>
              <a:buClr>
                <a:schemeClr val="dk1"/>
              </a:buClr>
              <a:buSzPts val="2400"/>
              <a:buFont typeface="Impact"/>
              <a:buAutoNum type="arabicPeriod"/>
            </a:pPr>
            <a:r>
              <a:rPr lang="en"/>
              <a:t>Science</a:t>
            </a:r>
            <a:endParaRPr/>
          </a:p>
          <a:p>
            <a:pPr marL="469900" lvl="0" indent="-393700" algn="l" rtl="0">
              <a:lnSpc>
                <a:spcPct val="100000"/>
              </a:lnSpc>
              <a:spcBef>
                <a:spcPts val="0"/>
              </a:spcBef>
              <a:spcAft>
                <a:spcPts val="0"/>
              </a:spcAft>
              <a:buClr>
                <a:schemeClr val="dk1"/>
              </a:buClr>
              <a:buSzPts val="2400"/>
              <a:buFont typeface="Impact"/>
              <a:buAutoNum type="arabicPeriod"/>
            </a:pPr>
            <a:r>
              <a:rPr lang="en"/>
              <a:t>Advisory</a:t>
            </a:r>
            <a:endParaRPr/>
          </a:p>
          <a:p>
            <a:pPr marL="469900" lvl="0" indent="-393700" algn="l" rtl="0">
              <a:lnSpc>
                <a:spcPct val="100000"/>
              </a:lnSpc>
              <a:spcBef>
                <a:spcPts val="0"/>
              </a:spcBef>
              <a:spcAft>
                <a:spcPts val="0"/>
              </a:spcAft>
              <a:buClr>
                <a:schemeClr val="dk1"/>
              </a:buClr>
              <a:buSzPts val="2400"/>
              <a:buFont typeface="Impact"/>
              <a:buAutoNum type="arabicPeriod"/>
            </a:pPr>
            <a:r>
              <a:rPr lang="en"/>
              <a:t>Math</a:t>
            </a:r>
            <a:endParaRPr/>
          </a:p>
          <a:p>
            <a:pPr marL="469900" lvl="0" indent="-393700" algn="l" rtl="0">
              <a:lnSpc>
                <a:spcPct val="100000"/>
              </a:lnSpc>
              <a:spcBef>
                <a:spcPts val="0"/>
              </a:spcBef>
              <a:spcAft>
                <a:spcPts val="0"/>
              </a:spcAft>
              <a:buClr>
                <a:srgbClr val="FF0000"/>
              </a:buClr>
              <a:buSzPts val="2400"/>
              <a:buFont typeface="Impact"/>
              <a:buAutoNum type="arabicPeriod"/>
            </a:pPr>
            <a:r>
              <a:rPr lang="en">
                <a:solidFill>
                  <a:srgbClr val="FF0000"/>
                </a:solidFill>
              </a:rPr>
              <a:t>P.E. </a:t>
            </a:r>
            <a:r>
              <a:rPr lang="en" u="sng">
                <a:solidFill>
                  <a:srgbClr val="FF0000"/>
                </a:solidFill>
              </a:rPr>
              <a:t>or</a:t>
            </a:r>
            <a:r>
              <a:rPr lang="en">
                <a:solidFill>
                  <a:srgbClr val="FF0000"/>
                </a:solidFill>
              </a:rPr>
              <a:t> Athletics</a:t>
            </a:r>
            <a:endParaRPr/>
          </a:p>
          <a:p>
            <a:pPr marL="469900" lvl="0" indent="-393700" algn="l" rtl="0">
              <a:lnSpc>
                <a:spcPct val="100000"/>
              </a:lnSpc>
              <a:spcBef>
                <a:spcPts val="0"/>
              </a:spcBef>
              <a:spcAft>
                <a:spcPts val="0"/>
              </a:spcAft>
              <a:buClr>
                <a:srgbClr val="FF0000"/>
              </a:buClr>
              <a:buSzPts val="2400"/>
              <a:buFont typeface="Impact"/>
              <a:buAutoNum type="arabicPeriod"/>
            </a:pPr>
            <a:r>
              <a:rPr lang="en">
                <a:solidFill>
                  <a:srgbClr val="FF0000"/>
                </a:solidFill>
              </a:rPr>
              <a:t>Elective </a:t>
            </a:r>
            <a:endParaRPr/>
          </a:p>
          <a:p>
            <a:pPr marL="469900" lvl="0" indent="-393700" algn="l" rtl="0">
              <a:lnSpc>
                <a:spcPct val="100000"/>
              </a:lnSpc>
              <a:spcBef>
                <a:spcPts val="0"/>
              </a:spcBef>
              <a:spcAft>
                <a:spcPts val="0"/>
              </a:spcAft>
              <a:buClr>
                <a:srgbClr val="FF0000"/>
              </a:buClr>
              <a:buSzPts val="2400"/>
              <a:buFont typeface="Impact"/>
              <a:buAutoNum type="arabicPeriod"/>
            </a:pPr>
            <a:r>
              <a:rPr lang="en">
                <a:solidFill>
                  <a:srgbClr val="FF0000"/>
                </a:solidFill>
              </a:rPr>
              <a:t>Elective</a:t>
            </a:r>
            <a:endParaRPr/>
          </a:p>
        </p:txBody>
      </p:sp>
      <p:pic>
        <p:nvPicPr>
          <p:cNvPr id="253" name="Google Shape;253;p40" descr="j0198594"/>
          <p:cNvPicPr preferRelativeResize="0"/>
          <p:nvPr/>
        </p:nvPicPr>
        <p:blipFill rotWithShape="1">
          <a:blip r:embed="rId3">
            <a:alphaModFix/>
          </a:blip>
          <a:srcRect/>
          <a:stretch/>
        </p:blipFill>
        <p:spPr>
          <a:xfrm>
            <a:off x="4499002" y="1378324"/>
            <a:ext cx="3086100" cy="21602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body" idx="4294967295"/>
          </p:nvPr>
        </p:nvSpPr>
        <p:spPr>
          <a:xfrm>
            <a:off x="165537" y="835573"/>
            <a:ext cx="8497613" cy="3586081"/>
          </a:xfrm>
          <a:prstGeom prst="rect">
            <a:avLst/>
          </a:prstGeom>
          <a:noFill/>
          <a:ln>
            <a:noFill/>
          </a:ln>
        </p:spPr>
        <p:txBody>
          <a:bodyPr spcFirstLastPara="1" wrap="square" lIns="68575" tIns="34275" rIns="68575" bIns="34275" anchor="ctr" anchorCtr="0">
            <a:normAutofit/>
          </a:bodyPr>
          <a:lstStyle/>
          <a:p>
            <a:pPr marL="177800" lvl="0" indent="-241300" algn="l" rtl="0">
              <a:lnSpc>
                <a:spcPct val="100000"/>
              </a:lnSpc>
              <a:spcBef>
                <a:spcPts val="0"/>
              </a:spcBef>
              <a:spcAft>
                <a:spcPts val="0"/>
              </a:spcAft>
              <a:buClr>
                <a:schemeClr val="dk1"/>
              </a:buClr>
              <a:buSzPts val="3800"/>
              <a:buChar char="•"/>
            </a:pPr>
            <a:r>
              <a:rPr lang="en" sz="2400" cap="none"/>
              <a:t>Students</a:t>
            </a:r>
            <a:r>
              <a:rPr lang="en" sz="2400" cap="none">
                <a:solidFill>
                  <a:srgbClr val="FF0000"/>
                </a:solidFill>
              </a:rPr>
              <a:t> currently</a:t>
            </a:r>
            <a:r>
              <a:rPr lang="en" sz="2400" cap="none"/>
              <a:t> in a K-Level course will be able to continue in the K-Level course as long as they maintain a 75+ average for the </a:t>
            </a:r>
            <a:r>
              <a:rPr lang="en" sz="2400" u="sng" cap="none"/>
              <a:t>second semester</a:t>
            </a:r>
            <a:r>
              <a:rPr lang="en" sz="2400" cap="none"/>
              <a:t>.</a:t>
            </a:r>
            <a:endParaRPr/>
          </a:p>
          <a:p>
            <a:pPr marL="177800" lvl="0" indent="0" algn="l" rtl="0">
              <a:lnSpc>
                <a:spcPct val="100000"/>
              </a:lnSpc>
              <a:spcBef>
                <a:spcPts val="500"/>
              </a:spcBef>
              <a:spcAft>
                <a:spcPts val="0"/>
              </a:spcAft>
              <a:buClr>
                <a:schemeClr val="dk1"/>
              </a:buClr>
              <a:buSzPts val="3800"/>
              <a:buNone/>
            </a:pPr>
            <a:endParaRPr sz="2400" cap="none"/>
          </a:p>
          <a:p>
            <a:pPr marL="177800" lvl="0" indent="-241300" algn="l" rtl="0">
              <a:lnSpc>
                <a:spcPct val="100000"/>
              </a:lnSpc>
              <a:spcBef>
                <a:spcPts val="500"/>
              </a:spcBef>
              <a:spcAft>
                <a:spcPts val="0"/>
              </a:spcAft>
              <a:buClr>
                <a:schemeClr val="dk1"/>
              </a:buClr>
              <a:buSzPts val="3800"/>
              <a:buChar char="•"/>
            </a:pPr>
            <a:r>
              <a:rPr lang="en" sz="2400" cap="none"/>
              <a:t>Students interested in going into a K-Level course for the </a:t>
            </a:r>
            <a:r>
              <a:rPr lang="en" sz="2400" cap="none">
                <a:solidFill>
                  <a:srgbClr val="FF0000"/>
                </a:solidFill>
              </a:rPr>
              <a:t>first time </a:t>
            </a:r>
            <a:r>
              <a:rPr lang="en" sz="2400" cap="none"/>
              <a:t>must have an 85+ yearly average in the previous on-level course.</a:t>
            </a:r>
            <a:endParaRPr/>
          </a:p>
          <a:p>
            <a:pPr marL="0" lvl="0" indent="0" algn="l" rtl="0">
              <a:lnSpc>
                <a:spcPct val="100000"/>
              </a:lnSpc>
              <a:spcBef>
                <a:spcPts val="500"/>
              </a:spcBef>
              <a:spcAft>
                <a:spcPts val="0"/>
              </a:spcAft>
              <a:buClr>
                <a:schemeClr val="dk1"/>
              </a:buClr>
              <a:buSzPts val="3400"/>
              <a:buNone/>
            </a:pPr>
            <a:endParaRPr sz="2100" cap="none"/>
          </a:p>
        </p:txBody>
      </p:sp>
      <p:sp>
        <p:nvSpPr>
          <p:cNvPr id="260" name="Google Shape;260;p41"/>
          <p:cNvSpPr txBox="1">
            <a:spLocks noGrp="1"/>
          </p:cNvSpPr>
          <p:nvPr>
            <p:ph type="title"/>
          </p:nvPr>
        </p:nvSpPr>
        <p:spPr>
          <a:xfrm>
            <a:off x="1485900" y="57539"/>
            <a:ext cx="6172200" cy="85725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500"/>
              <a:buFont typeface="Impact"/>
              <a:buNone/>
            </a:pPr>
            <a:r>
              <a:rPr lang="en" sz="4500"/>
              <a:t>K - LEVEL COURSES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Event">
  <a:themeElements>
    <a:clrScheme name="Custom 1">
      <a:dk1>
        <a:srgbClr val="000000"/>
      </a:dk1>
      <a:lt1>
        <a:srgbClr val="FFFFFF"/>
      </a:lt1>
      <a:dk2>
        <a:srgbClr val="2C3C43"/>
      </a:dk2>
      <a:lt2>
        <a:srgbClr val="EBEBEB"/>
      </a:lt2>
      <a:accent1>
        <a:srgbClr val="FFFF00"/>
      </a:accent1>
      <a:accent2>
        <a:srgbClr val="000000"/>
      </a:accent2>
      <a:accent3>
        <a:srgbClr val="F5E3A5"/>
      </a:accent3>
      <a:accent4>
        <a:srgbClr val="F0D577"/>
      </a:accent4>
      <a:accent5>
        <a:srgbClr val="757575"/>
      </a:accent5>
      <a:accent6>
        <a:srgbClr val="918655"/>
      </a:accent6>
      <a:hlink>
        <a:srgbClr val="E6B91E"/>
      </a:hlink>
      <a:folHlink>
        <a:srgbClr val="B0B0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3657</Words>
  <Application>Microsoft Office PowerPoint</Application>
  <PresentationFormat>On-screen Show (16:9)</PresentationFormat>
  <Paragraphs>883</Paragraphs>
  <Slides>49</Slides>
  <Notes>49</Notes>
  <HiddenSlides>6</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Comic Sans MS</vt:lpstr>
      <vt:lpstr>Times New Roman</vt:lpstr>
      <vt:lpstr>Arial Black</vt:lpstr>
      <vt:lpstr>Noto Sans Symbols</vt:lpstr>
      <vt:lpstr>Tahoma</vt:lpstr>
      <vt:lpstr>Bad Script</vt:lpstr>
      <vt:lpstr>Calibri</vt:lpstr>
      <vt:lpstr>Concert One</vt:lpstr>
      <vt:lpstr>Arial</vt:lpstr>
      <vt:lpstr>Impact</vt:lpstr>
      <vt:lpstr>Roboto</vt:lpstr>
      <vt:lpstr>Simple Light</vt:lpstr>
      <vt:lpstr>Main Event</vt:lpstr>
      <vt:lpstr>  HAMILTON MIDDLE SCHOOL Registration for 7th Grade </vt:lpstr>
      <vt:lpstr>AGENDA</vt:lpstr>
      <vt:lpstr>COUNSELORS CAN HELP</vt:lpstr>
      <vt:lpstr>Enjoy the Ride!</vt:lpstr>
      <vt:lpstr>TODAY WE ARE GOING TO TALK ABOUT…</vt:lpstr>
      <vt:lpstr>BEFORE WE GET STARTED…</vt:lpstr>
      <vt:lpstr>MOVING ON TO 7TH GRADE</vt:lpstr>
      <vt:lpstr>7TH GRADE SCHEDULE</vt:lpstr>
      <vt:lpstr>K - LEVEL COURSES</vt:lpstr>
      <vt:lpstr>K - LEVEL COURSES</vt:lpstr>
      <vt:lpstr>MATH SEQUENCE FOR STUDENTS IN L-LEVEL COURSES</vt:lpstr>
      <vt:lpstr>MATH SEQUENCE FOR STUDENTS IN K-LEVEL COURSES</vt:lpstr>
      <vt:lpstr>READING WORKSHOP AND MATH LAB</vt:lpstr>
      <vt:lpstr>P.E./ATHLETICS</vt:lpstr>
      <vt:lpstr>SEVENTH GRADE ELECTIVES</vt:lpstr>
      <vt:lpstr>SEVENTH GRADE ELECTIVES</vt:lpstr>
      <vt:lpstr>HIGH SCHOOL CREDIT COURSES OFFERED AT HAMILTON</vt:lpstr>
      <vt:lpstr>QUALIFYING CRITERIA</vt:lpstr>
      <vt:lpstr>FOREIGN LANGUAGE QUALIFICATIONS</vt:lpstr>
      <vt:lpstr>CFISD Spanish for Spanish Speakers </vt:lpstr>
      <vt:lpstr>PowerPoint Presentation</vt:lpstr>
      <vt:lpstr>OTHER QUALIFYING CRITERIA</vt:lpstr>
      <vt:lpstr>Registration is available online through a Google Link below. You will receive an email with the link and QR code.  Mark your elective choices by selecting your first, second, third, and fourth choices in each section. Remember, you must have a total of 4 semesters of electives. 4 (½ year) courses or 2 full year courses</vt:lpstr>
      <vt:lpstr>SOME THINGS TO THINK ABOUT…</vt:lpstr>
      <vt:lpstr>ACADEMIC PLANNING</vt:lpstr>
      <vt:lpstr>GEARING UP FOR THE FUTURE</vt:lpstr>
      <vt:lpstr>LOOKING AHEAD TO HIGH SCHOOL…</vt:lpstr>
      <vt:lpstr>HIGH SCHOOL GRADUATION REQUIREMENTS</vt:lpstr>
      <vt:lpstr>THE ENDORSEMENTS</vt:lpstr>
      <vt:lpstr>STEM</vt:lpstr>
      <vt:lpstr>BUSINESS AND INDUSTRY</vt:lpstr>
      <vt:lpstr>ARTS AND HUMANITIES</vt:lpstr>
      <vt:lpstr>PUBLIC SERVICES</vt:lpstr>
      <vt:lpstr>MULTIDISCIPLINARY STUDIES</vt:lpstr>
      <vt:lpstr>PowerPoint Presentation</vt:lpstr>
      <vt:lpstr>CREATING A SIX-YEAR PLAN</vt:lpstr>
      <vt:lpstr>GRADUATION REQUIREMENTS</vt:lpstr>
      <vt:lpstr>ENGLISH – 4 CREDITS</vt:lpstr>
      <vt:lpstr>MATH – 4 CREDITS</vt:lpstr>
      <vt:lpstr>SCIENCE – 4 CREDITS</vt:lpstr>
      <vt:lpstr>SOCIAL STUDIES – 3 CREDITS</vt:lpstr>
      <vt:lpstr>OTHER REQUIRED COURSES</vt:lpstr>
      <vt:lpstr>INTERESTED IN TAKING HIGH SCHOOL COURSES IN MIDDLE SCHOOL?</vt:lpstr>
      <vt:lpstr>LOOKING AHEAD:  COLLEGE ACADEMY</vt:lpstr>
      <vt:lpstr>COLLEGE ACADEMY</vt:lpstr>
      <vt:lpstr>REMEMBER…THIS IS JUST A PLAN!</vt:lpstr>
      <vt:lpstr>NO SCHEDULE CHANGES……</vt:lpstr>
      <vt:lpstr>WOW…TIME FLIES!  YOU’RE ALMOST A 7TH GRADER!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HAMILTON MIDDLE SCHOOL Registration for 7th Grade</dc:title>
  <dc:creator>Gardenia Martinez</dc:creator>
  <cp:lastModifiedBy>Gardenia Martinez</cp:lastModifiedBy>
  <cp:revision>1</cp:revision>
  <dcterms:modified xsi:type="dcterms:W3CDTF">2024-02-12T15:07:38Z</dcterms:modified>
</cp:coreProperties>
</file>